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Lst>
  <p:sldSz cx="6858000" cy="9901238"/>
  <p:notesSz cx="6797675" cy="9926638"/>
  <p:defaultTextStyle>
    <a:defPPr>
      <a:defRPr lang="ja-JP"/>
    </a:defPPr>
    <a:lvl1pPr marL="0" algn="l" defTabSz="914295" rtl="0" eaLnBrk="1" latinLnBrk="0" hangingPunct="1">
      <a:defRPr kumimoji="1" sz="1800" kern="1200">
        <a:solidFill>
          <a:schemeClr val="tx1"/>
        </a:solidFill>
        <a:latin typeface="+mn-lt"/>
        <a:ea typeface="+mn-ea"/>
        <a:cs typeface="+mn-cs"/>
      </a:defRPr>
    </a:lvl1pPr>
    <a:lvl2pPr marL="457147" algn="l" defTabSz="914295" rtl="0" eaLnBrk="1" latinLnBrk="0" hangingPunct="1">
      <a:defRPr kumimoji="1" sz="1800" kern="1200">
        <a:solidFill>
          <a:schemeClr val="tx1"/>
        </a:solidFill>
        <a:latin typeface="+mn-lt"/>
        <a:ea typeface="+mn-ea"/>
        <a:cs typeface="+mn-cs"/>
      </a:defRPr>
    </a:lvl2pPr>
    <a:lvl3pPr marL="914295" algn="l" defTabSz="914295" rtl="0" eaLnBrk="1" latinLnBrk="0" hangingPunct="1">
      <a:defRPr kumimoji="1" sz="1800" kern="1200">
        <a:solidFill>
          <a:schemeClr val="tx1"/>
        </a:solidFill>
        <a:latin typeface="+mn-lt"/>
        <a:ea typeface="+mn-ea"/>
        <a:cs typeface="+mn-cs"/>
      </a:defRPr>
    </a:lvl3pPr>
    <a:lvl4pPr marL="1371443" algn="l" defTabSz="914295" rtl="0" eaLnBrk="1" latinLnBrk="0" hangingPunct="1">
      <a:defRPr kumimoji="1" sz="1800" kern="1200">
        <a:solidFill>
          <a:schemeClr val="tx1"/>
        </a:solidFill>
        <a:latin typeface="+mn-lt"/>
        <a:ea typeface="+mn-ea"/>
        <a:cs typeface="+mn-cs"/>
      </a:defRPr>
    </a:lvl4pPr>
    <a:lvl5pPr marL="1828590" algn="l" defTabSz="914295" rtl="0" eaLnBrk="1" latinLnBrk="0" hangingPunct="1">
      <a:defRPr kumimoji="1" sz="1800" kern="1200">
        <a:solidFill>
          <a:schemeClr val="tx1"/>
        </a:solidFill>
        <a:latin typeface="+mn-lt"/>
        <a:ea typeface="+mn-ea"/>
        <a:cs typeface="+mn-cs"/>
      </a:defRPr>
    </a:lvl5pPr>
    <a:lvl6pPr marL="2285737" algn="l" defTabSz="914295" rtl="0" eaLnBrk="1" latinLnBrk="0" hangingPunct="1">
      <a:defRPr kumimoji="1" sz="1800" kern="1200">
        <a:solidFill>
          <a:schemeClr val="tx1"/>
        </a:solidFill>
        <a:latin typeface="+mn-lt"/>
        <a:ea typeface="+mn-ea"/>
        <a:cs typeface="+mn-cs"/>
      </a:defRPr>
    </a:lvl6pPr>
    <a:lvl7pPr marL="2742885" algn="l" defTabSz="914295" rtl="0" eaLnBrk="1" latinLnBrk="0" hangingPunct="1">
      <a:defRPr kumimoji="1" sz="1800" kern="1200">
        <a:solidFill>
          <a:schemeClr val="tx1"/>
        </a:solidFill>
        <a:latin typeface="+mn-lt"/>
        <a:ea typeface="+mn-ea"/>
        <a:cs typeface="+mn-cs"/>
      </a:defRPr>
    </a:lvl7pPr>
    <a:lvl8pPr marL="3200032" algn="l" defTabSz="914295" rtl="0" eaLnBrk="1" latinLnBrk="0" hangingPunct="1">
      <a:defRPr kumimoji="1" sz="1800" kern="1200">
        <a:solidFill>
          <a:schemeClr val="tx1"/>
        </a:solidFill>
        <a:latin typeface="+mn-lt"/>
        <a:ea typeface="+mn-ea"/>
        <a:cs typeface="+mn-cs"/>
      </a:defRPr>
    </a:lvl8pPr>
    <a:lvl9pPr marL="3657179" algn="l" defTabSz="914295"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50" d="100"/>
          <a:sy n="150" d="100"/>
        </p:scale>
        <p:origin x="-1764" y="3342"/>
      </p:cViewPr>
      <p:guideLst>
        <p:guide orient="horz" pos="3119"/>
        <p:guide pos="2161"/>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1" y="3075804"/>
            <a:ext cx="5829300" cy="2122348"/>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1" y="5610702"/>
            <a:ext cx="4800600" cy="2530317"/>
          </a:xfrm>
        </p:spPr>
        <p:txBody>
          <a:bodyPr/>
          <a:lstStyle>
            <a:lvl1pPr marL="0" indent="0" algn="ctr">
              <a:buNone/>
              <a:defRPr>
                <a:solidFill>
                  <a:schemeClr val="tx1">
                    <a:tint val="75000"/>
                  </a:schemeClr>
                </a:solidFill>
              </a:defRPr>
            </a:lvl1pPr>
            <a:lvl2pPr marL="457147" indent="0" algn="ctr">
              <a:buNone/>
              <a:defRPr>
                <a:solidFill>
                  <a:schemeClr val="tx1">
                    <a:tint val="75000"/>
                  </a:schemeClr>
                </a:solidFill>
              </a:defRPr>
            </a:lvl2pPr>
            <a:lvl3pPr marL="914295" indent="0" algn="ctr">
              <a:buNone/>
              <a:defRPr>
                <a:solidFill>
                  <a:schemeClr val="tx1">
                    <a:tint val="75000"/>
                  </a:schemeClr>
                </a:solidFill>
              </a:defRPr>
            </a:lvl3pPr>
            <a:lvl4pPr marL="1371443" indent="0" algn="ctr">
              <a:buNone/>
              <a:defRPr>
                <a:solidFill>
                  <a:schemeClr val="tx1">
                    <a:tint val="75000"/>
                  </a:schemeClr>
                </a:solidFill>
              </a:defRPr>
            </a:lvl4pPr>
            <a:lvl5pPr marL="1828590" indent="0" algn="ctr">
              <a:buNone/>
              <a:defRPr>
                <a:solidFill>
                  <a:schemeClr val="tx1">
                    <a:tint val="75000"/>
                  </a:schemeClr>
                </a:solidFill>
              </a:defRPr>
            </a:lvl5pPr>
            <a:lvl6pPr marL="2285737" indent="0" algn="ctr">
              <a:buNone/>
              <a:defRPr>
                <a:solidFill>
                  <a:schemeClr val="tx1">
                    <a:tint val="75000"/>
                  </a:schemeClr>
                </a:solidFill>
              </a:defRPr>
            </a:lvl6pPr>
            <a:lvl7pPr marL="2742885" indent="0" algn="ctr">
              <a:buNone/>
              <a:defRPr>
                <a:solidFill>
                  <a:schemeClr val="tx1">
                    <a:tint val="75000"/>
                  </a:schemeClr>
                </a:solidFill>
              </a:defRPr>
            </a:lvl7pPr>
            <a:lvl8pPr marL="3200032" indent="0" algn="ctr">
              <a:buNone/>
              <a:defRPr>
                <a:solidFill>
                  <a:schemeClr val="tx1">
                    <a:tint val="75000"/>
                  </a:schemeClr>
                </a:solidFill>
              </a:defRPr>
            </a:lvl8pPr>
            <a:lvl9pPr marL="3657179"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C0B36898-48B6-4C77-B24D-8929D9E84DB9}" type="datetimeFigureOut">
              <a:rPr kumimoji="1" lang="ja-JP" altLang="en-US" smtClean="0"/>
              <a:t>2015/3/1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160B11C-ED71-43C6-BA14-8E6F917D810A}" type="slidenum">
              <a:rPr kumimoji="1" lang="ja-JP" altLang="en-US" smtClean="0"/>
              <a:t>‹#›</a:t>
            </a:fld>
            <a:endParaRPr kumimoji="1" lang="ja-JP" altLang="en-US"/>
          </a:p>
        </p:txBody>
      </p:sp>
    </p:spTree>
    <p:extLst>
      <p:ext uri="{BB962C8B-B14F-4D97-AF65-F5344CB8AC3E}">
        <p14:creationId xmlns:p14="http://schemas.microsoft.com/office/powerpoint/2010/main" val="3490862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0B36898-48B6-4C77-B24D-8929D9E84DB9}" type="datetimeFigureOut">
              <a:rPr kumimoji="1" lang="ja-JP" altLang="en-US" smtClean="0"/>
              <a:t>2015/3/1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160B11C-ED71-43C6-BA14-8E6F917D810A}" type="slidenum">
              <a:rPr kumimoji="1" lang="ja-JP" altLang="en-US" smtClean="0"/>
              <a:t>‹#›</a:t>
            </a:fld>
            <a:endParaRPr kumimoji="1" lang="ja-JP" altLang="en-US"/>
          </a:p>
        </p:txBody>
      </p:sp>
    </p:spTree>
    <p:extLst>
      <p:ext uri="{BB962C8B-B14F-4D97-AF65-F5344CB8AC3E}">
        <p14:creationId xmlns:p14="http://schemas.microsoft.com/office/powerpoint/2010/main" val="3011911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29443"/>
            <a:ext cx="1157288" cy="1126265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257176" y="529443"/>
            <a:ext cx="3357563" cy="1126265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0B36898-48B6-4C77-B24D-8929D9E84DB9}" type="datetimeFigureOut">
              <a:rPr kumimoji="1" lang="ja-JP" altLang="en-US" smtClean="0"/>
              <a:t>2015/3/1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160B11C-ED71-43C6-BA14-8E6F917D810A}" type="slidenum">
              <a:rPr kumimoji="1" lang="ja-JP" altLang="en-US" smtClean="0"/>
              <a:t>‹#›</a:t>
            </a:fld>
            <a:endParaRPr kumimoji="1" lang="ja-JP" altLang="en-US"/>
          </a:p>
        </p:txBody>
      </p:sp>
    </p:spTree>
    <p:extLst>
      <p:ext uri="{BB962C8B-B14F-4D97-AF65-F5344CB8AC3E}">
        <p14:creationId xmlns:p14="http://schemas.microsoft.com/office/powerpoint/2010/main" val="3428690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0B36898-48B6-4C77-B24D-8929D9E84DB9}" type="datetimeFigureOut">
              <a:rPr kumimoji="1" lang="ja-JP" altLang="en-US" smtClean="0"/>
              <a:t>2015/3/1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160B11C-ED71-43C6-BA14-8E6F917D810A}" type="slidenum">
              <a:rPr kumimoji="1" lang="ja-JP" altLang="en-US" smtClean="0"/>
              <a:t>‹#›</a:t>
            </a:fld>
            <a:endParaRPr kumimoji="1" lang="ja-JP" altLang="en-US"/>
          </a:p>
        </p:txBody>
      </p:sp>
    </p:spTree>
    <p:extLst>
      <p:ext uri="{BB962C8B-B14F-4D97-AF65-F5344CB8AC3E}">
        <p14:creationId xmlns:p14="http://schemas.microsoft.com/office/powerpoint/2010/main" val="994498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6" y="6362463"/>
            <a:ext cx="5829300" cy="1966496"/>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6" y="4196570"/>
            <a:ext cx="5829300" cy="2165894"/>
          </a:xfrm>
        </p:spPr>
        <p:txBody>
          <a:bodyPr anchor="b"/>
          <a:lstStyle>
            <a:lvl1pPr marL="0" indent="0">
              <a:buNone/>
              <a:defRPr sz="2100">
                <a:solidFill>
                  <a:schemeClr val="tx1">
                    <a:tint val="75000"/>
                  </a:schemeClr>
                </a:solidFill>
              </a:defRPr>
            </a:lvl1pPr>
            <a:lvl2pPr marL="457147" indent="0">
              <a:buNone/>
              <a:defRPr sz="1800">
                <a:solidFill>
                  <a:schemeClr val="tx1">
                    <a:tint val="75000"/>
                  </a:schemeClr>
                </a:solidFill>
              </a:defRPr>
            </a:lvl2pPr>
            <a:lvl3pPr marL="914295" indent="0">
              <a:buNone/>
              <a:defRPr sz="1600">
                <a:solidFill>
                  <a:schemeClr val="tx1">
                    <a:tint val="75000"/>
                  </a:schemeClr>
                </a:solidFill>
              </a:defRPr>
            </a:lvl3pPr>
            <a:lvl4pPr marL="1371443" indent="0">
              <a:buNone/>
              <a:defRPr sz="1400">
                <a:solidFill>
                  <a:schemeClr val="tx1">
                    <a:tint val="75000"/>
                  </a:schemeClr>
                </a:solidFill>
              </a:defRPr>
            </a:lvl4pPr>
            <a:lvl5pPr marL="1828590" indent="0">
              <a:buNone/>
              <a:defRPr sz="1400">
                <a:solidFill>
                  <a:schemeClr val="tx1">
                    <a:tint val="75000"/>
                  </a:schemeClr>
                </a:solidFill>
              </a:defRPr>
            </a:lvl5pPr>
            <a:lvl6pPr marL="2285737" indent="0">
              <a:buNone/>
              <a:defRPr sz="1400">
                <a:solidFill>
                  <a:schemeClr val="tx1">
                    <a:tint val="75000"/>
                  </a:schemeClr>
                </a:solidFill>
              </a:defRPr>
            </a:lvl6pPr>
            <a:lvl7pPr marL="2742885" indent="0">
              <a:buNone/>
              <a:defRPr sz="1400">
                <a:solidFill>
                  <a:schemeClr val="tx1">
                    <a:tint val="75000"/>
                  </a:schemeClr>
                </a:solidFill>
              </a:defRPr>
            </a:lvl7pPr>
            <a:lvl8pPr marL="3200032" indent="0">
              <a:buNone/>
              <a:defRPr sz="1400">
                <a:solidFill>
                  <a:schemeClr val="tx1">
                    <a:tint val="75000"/>
                  </a:schemeClr>
                </a:solidFill>
              </a:defRPr>
            </a:lvl8pPr>
            <a:lvl9pPr marL="3657179"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C0B36898-48B6-4C77-B24D-8929D9E84DB9}" type="datetimeFigureOut">
              <a:rPr kumimoji="1" lang="ja-JP" altLang="en-US" smtClean="0"/>
              <a:t>2015/3/1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160B11C-ED71-43C6-BA14-8E6F917D810A}" type="slidenum">
              <a:rPr kumimoji="1" lang="ja-JP" altLang="en-US" smtClean="0"/>
              <a:t>‹#›</a:t>
            </a:fld>
            <a:endParaRPr kumimoji="1" lang="ja-JP" altLang="en-US"/>
          </a:p>
        </p:txBody>
      </p:sp>
    </p:spTree>
    <p:extLst>
      <p:ext uri="{BB962C8B-B14F-4D97-AF65-F5344CB8AC3E}">
        <p14:creationId xmlns:p14="http://schemas.microsoft.com/office/powerpoint/2010/main" val="952623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257178" y="3080387"/>
            <a:ext cx="2257425" cy="8711715"/>
          </a:xfrm>
        </p:spPr>
        <p:txBody>
          <a:bodyPr/>
          <a:lstStyle>
            <a:lvl1pPr>
              <a:defRPr sz="2800"/>
            </a:lvl1pPr>
            <a:lvl2pPr>
              <a:defRPr sz="2400"/>
            </a:lvl2pPr>
            <a:lvl3pPr>
              <a:defRPr sz="21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2628903" y="3080387"/>
            <a:ext cx="2257425" cy="8711715"/>
          </a:xfrm>
        </p:spPr>
        <p:txBody>
          <a:bodyPr/>
          <a:lstStyle>
            <a:lvl1pPr>
              <a:defRPr sz="2800"/>
            </a:lvl1pPr>
            <a:lvl2pPr>
              <a:defRPr sz="2400"/>
            </a:lvl2pPr>
            <a:lvl3pPr>
              <a:defRPr sz="21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C0B36898-48B6-4C77-B24D-8929D9E84DB9}" type="datetimeFigureOut">
              <a:rPr kumimoji="1" lang="ja-JP" altLang="en-US" smtClean="0"/>
              <a:t>2015/3/1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160B11C-ED71-43C6-BA14-8E6F917D810A}" type="slidenum">
              <a:rPr kumimoji="1" lang="ja-JP" altLang="en-US" smtClean="0"/>
              <a:t>‹#›</a:t>
            </a:fld>
            <a:endParaRPr kumimoji="1" lang="ja-JP" altLang="en-US"/>
          </a:p>
        </p:txBody>
      </p:sp>
    </p:spTree>
    <p:extLst>
      <p:ext uri="{BB962C8B-B14F-4D97-AF65-F5344CB8AC3E}">
        <p14:creationId xmlns:p14="http://schemas.microsoft.com/office/powerpoint/2010/main" val="3729026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508"/>
            <a:ext cx="6172200" cy="1650207"/>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216319"/>
            <a:ext cx="3030141" cy="923656"/>
          </a:xfrm>
        </p:spPr>
        <p:txBody>
          <a:bodyPr anchor="b"/>
          <a:lstStyle>
            <a:lvl1pPr marL="0" indent="0">
              <a:buNone/>
              <a:defRPr sz="2400" b="1"/>
            </a:lvl1pPr>
            <a:lvl2pPr marL="457147" indent="0">
              <a:buNone/>
              <a:defRPr sz="2100" b="1"/>
            </a:lvl2pPr>
            <a:lvl3pPr marL="914295" indent="0">
              <a:buNone/>
              <a:defRPr sz="1800" b="1"/>
            </a:lvl3pPr>
            <a:lvl4pPr marL="1371443" indent="0">
              <a:buNone/>
              <a:defRPr sz="1600" b="1"/>
            </a:lvl4pPr>
            <a:lvl5pPr marL="1828590" indent="0">
              <a:buNone/>
              <a:defRPr sz="1600" b="1"/>
            </a:lvl5pPr>
            <a:lvl6pPr marL="2285737" indent="0">
              <a:buNone/>
              <a:defRPr sz="1600" b="1"/>
            </a:lvl6pPr>
            <a:lvl7pPr marL="2742885" indent="0">
              <a:buNone/>
              <a:defRPr sz="1600" b="1"/>
            </a:lvl7pPr>
            <a:lvl8pPr marL="3200032" indent="0">
              <a:buNone/>
              <a:defRPr sz="1600" b="1"/>
            </a:lvl8pPr>
            <a:lvl9pPr marL="3657179"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0" y="3139978"/>
            <a:ext cx="3030141" cy="5704671"/>
          </a:xfrm>
        </p:spPr>
        <p:txBody>
          <a:bodyPr/>
          <a:lstStyle>
            <a:lvl1pPr>
              <a:defRPr sz="24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72" y="2216319"/>
            <a:ext cx="3031331" cy="923656"/>
          </a:xfrm>
        </p:spPr>
        <p:txBody>
          <a:bodyPr anchor="b"/>
          <a:lstStyle>
            <a:lvl1pPr marL="0" indent="0">
              <a:buNone/>
              <a:defRPr sz="2400" b="1"/>
            </a:lvl1pPr>
            <a:lvl2pPr marL="457147" indent="0">
              <a:buNone/>
              <a:defRPr sz="2100" b="1"/>
            </a:lvl2pPr>
            <a:lvl3pPr marL="914295" indent="0">
              <a:buNone/>
              <a:defRPr sz="1800" b="1"/>
            </a:lvl3pPr>
            <a:lvl4pPr marL="1371443" indent="0">
              <a:buNone/>
              <a:defRPr sz="1600" b="1"/>
            </a:lvl4pPr>
            <a:lvl5pPr marL="1828590" indent="0">
              <a:buNone/>
              <a:defRPr sz="1600" b="1"/>
            </a:lvl5pPr>
            <a:lvl6pPr marL="2285737" indent="0">
              <a:buNone/>
              <a:defRPr sz="1600" b="1"/>
            </a:lvl6pPr>
            <a:lvl7pPr marL="2742885" indent="0">
              <a:buNone/>
              <a:defRPr sz="1600" b="1"/>
            </a:lvl7pPr>
            <a:lvl8pPr marL="3200032" indent="0">
              <a:buNone/>
              <a:defRPr sz="1600" b="1"/>
            </a:lvl8pPr>
            <a:lvl9pPr marL="3657179"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72" y="3139978"/>
            <a:ext cx="3031331" cy="5704671"/>
          </a:xfrm>
        </p:spPr>
        <p:txBody>
          <a:bodyPr/>
          <a:lstStyle>
            <a:lvl1pPr>
              <a:defRPr sz="24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C0B36898-48B6-4C77-B24D-8929D9E84DB9}" type="datetimeFigureOut">
              <a:rPr kumimoji="1" lang="ja-JP" altLang="en-US" smtClean="0"/>
              <a:t>2015/3/1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0160B11C-ED71-43C6-BA14-8E6F917D810A}" type="slidenum">
              <a:rPr kumimoji="1" lang="ja-JP" altLang="en-US" smtClean="0"/>
              <a:t>‹#›</a:t>
            </a:fld>
            <a:endParaRPr kumimoji="1" lang="ja-JP" altLang="en-US"/>
          </a:p>
        </p:txBody>
      </p:sp>
    </p:spTree>
    <p:extLst>
      <p:ext uri="{BB962C8B-B14F-4D97-AF65-F5344CB8AC3E}">
        <p14:creationId xmlns:p14="http://schemas.microsoft.com/office/powerpoint/2010/main" val="15300452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0B36898-48B6-4C77-B24D-8929D9E84DB9}" type="datetimeFigureOut">
              <a:rPr kumimoji="1" lang="ja-JP" altLang="en-US" smtClean="0"/>
              <a:t>2015/3/1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160B11C-ED71-43C6-BA14-8E6F917D810A}" type="slidenum">
              <a:rPr kumimoji="1" lang="ja-JP" altLang="en-US" smtClean="0"/>
              <a:t>‹#›</a:t>
            </a:fld>
            <a:endParaRPr kumimoji="1" lang="ja-JP" altLang="en-US"/>
          </a:p>
        </p:txBody>
      </p:sp>
    </p:spTree>
    <p:extLst>
      <p:ext uri="{BB962C8B-B14F-4D97-AF65-F5344CB8AC3E}">
        <p14:creationId xmlns:p14="http://schemas.microsoft.com/office/powerpoint/2010/main" val="3560858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0B36898-48B6-4C77-B24D-8929D9E84DB9}" type="datetimeFigureOut">
              <a:rPr kumimoji="1" lang="ja-JP" altLang="en-US" smtClean="0"/>
              <a:t>2015/3/1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0160B11C-ED71-43C6-BA14-8E6F917D810A}" type="slidenum">
              <a:rPr kumimoji="1" lang="ja-JP" altLang="en-US" smtClean="0"/>
              <a:t>‹#›</a:t>
            </a:fld>
            <a:endParaRPr kumimoji="1" lang="ja-JP" altLang="en-US"/>
          </a:p>
        </p:txBody>
      </p:sp>
    </p:spTree>
    <p:extLst>
      <p:ext uri="{BB962C8B-B14F-4D97-AF65-F5344CB8AC3E}">
        <p14:creationId xmlns:p14="http://schemas.microsoft.com/office/powerpoint/2010/main" val="25623428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2" y="394218"/>
            <a:ext cx="2256235" cy="1677711"/>
          </a:xfrm>
        </p:spPr>
        <p:txBody>
          <a:bodyPr anchor="b"/>
          <a:lstStyle>
            <a:lvl1pPr algn="l">
              <a:defRPr sz="21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90" y="394218"/>
            <a:ext cx="3833813" cy="8450433"/>
          </a:xfrm>
        </p:spPr>
        <p:txBody>
          <a:bodyPr/>
          <a:lstStyle>
            <a:lvl1pPr>
              <a:defRPr sz="3200"/>
            </a:lvl1pPr>
            <a:lvl2pPr>
              <a:defRPr sz="2800"/>
            </a:lvl2pPr>
            <a:lvl3pPr>
              <a:defRPr sz="2400"/>
            </a:lvl3pPr>
            <a:lvl4pPr>
              <a:defRPr sz="2100"/>
            </a:lvl4pPr>
            <a:lvl5pPr>
              <a:defRPr sz="2100"/>
            </a:lvl5pPr>
            <a:lvl6pPr>
              <a:defRPr sz="2100"/>
            </a:lvl6pPr>
            <a:lvl7pPr>
              <a:defRPr sz="2100"/>
            </a:lvl7pPr>
            <a:lvl8pPr>
              <a:defRPr sz="2100"/>
            </a:lvl8pPr>
            <a:lvl9pPr>
              <a:defRPr sz="21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2" y="2071928"/>
            <a:ext cx="2256235" cy="6772722"/>
          </a:xfrm>
        </p:spPr>
        <p:txBody>
          <a:bodyPr/>
          <a:lstStyle>
            <a:lvl1pPr marL="0" indent="0">
              <a:buNone/>
              <a:defRPr sz="1400"/>
            </a:lvl1pPr>
            <a:lvl2pPr marL="457147" indent="0">
              <a:buNone/>
              <a:defRPr sz="1300"/>
            </a:lvl2pPr>
            <a:lvl3pPr marL="914295" indent="0">
              <a:buNone/>
              <a:defRPr sz="1000"/>
            </a:lvl3pPr>
            <a:lvl4pPr marL="1371443" indent="0">
              <a:buNone/>
              <a:defRPr sz="900"/>
            </a:lvl4pPr>
            <a:lvl5pPr marL="1828590" indent="0">
              <a:buNone/>
              <a:defRPr sz="900"/>
            </a:lvl5pPr>
            <a:lvl6pPr marL="2285737" indent="0">
              <a:buNone/>
              <a:defRPr sz="900"/>
            </a:lvl6pPr>
            <a:lvl7pPr marL="2742885" indent="0">
              <a:buNone/>
              <a:defRPr sz="900"/>
            </a:lvl7pPr>
            <a:lvl8pPr marL="3200032" indent="0">
              <a:buNone/>
              <a:defRPr sz="900"/>
            </a:lvl8pPr>
            <a:lvl9pPr marL="3657179"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C0B36898-48B6-4C77-B24D-8929D9E84DB9}" type="datetimeFigureOut">
              <a:rPr kumimoji="1" lang="ja-JP" altLang="en-US" smtClean="0"/>
              <a:t>2015/3/1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160B11C-ED71-43C6-BA14-8E6F917D810A}" type="slidenum">
              <a:rPr kumimoji="1" lang="ja-JP" altLang="en-US" smtClean="0"/>
              <a:t>‹#›</a:t>
            </a:fld>
            <a:endParaRPr kumimoji="1" lang="ja-JP" altLang="en-US"/>
          </a:p>
        </p:txBody>
      </p:sp>
    </p:spTree>
    <p:extLst>
      <p:ext uri="{BB962C8B-B14F-4D97-AF65-F5344CB8AC3E}">
        <p14:creationId xmlns:p14="http://schemas.microsoft.com/office/powerpoint/2010/main" val="3598733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0868"/>
            <a:ext cx="4114800" cy="818228"/>
          </a:xfrm>
        </p:spPr>
        <p:txBody>
          <a:bodyPr anchor="b"/>
          <a:lstStyle>
            <a:lvl1pPr algn="l">
              <a:defRPr sz="21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84692"/>
            <a:ext cx="4114800" cy="5940743"/>
          </a:xfrm>
        </p:spPr>
        <p:txBody>
          <a:bodyPr/>
          <a:lstStyle>
            <a:lvl1pPr marL="0" indent="0">
              <a:buNone/>
              <a:defRPr sz="3200"/>
            </a:lvl1pPr>
            <a:lvl2pPr marL="457147" indent="0">
              <a:buNone/>
              <a:defRPr sz="2800"/>
            </a:lvl2pPr>
            <a:lvl3pPr marL="914295" indent="0">
              <a:buNone/>
              <a:defRPr sz="2400"/>
            </a:lvl3pPr>
            <a:lvl4pPr marL="1371443" indent="0">
              <a:buNone/>
              <a:defRPr sz="2100"/>
            </a:lvl4pPr>
            <a:lvl5pPr marL="1828590" indent="0">
              <a:buNone/>
              <a:defRPr sz="2100"/>
            </a:lvl5pPr>
            <a:lvl6pPr marL="2285737" indent="0">
              <a:buNone/>
              <a:defRPr sz="2100"/>
            </a:lvl6pPr>
            <a:lvl7pPr marL="2742885" indent="0">
              <a:buNone/>
              <a:defRPr sz="2100"/>
            </a:lvl7pPr>
            <a:lvl8pPr marL="3200032" indent="0">
              <a:buNone/>
              <a:defRPr sz="2100"/>
            </a:lvl8pPr>
            <a:lvl9pPr marL="3657179" indent="0">
              <a:buNone/>
              <a:defRPr sz="2100"/>
            </a:lvl9pPr>
          </a:lstStyle>
          <a:p>
            <a:endParaRPr kumimoji="1" lang="ja-JP" altLang="en-US"/>
          </a:p>
        </p:txBody>
      </p:sp>
      <p:sp>
        <p:nvSpPr>
          <p:cNvPr id="4" name="テキスト プレースホルダー 3"/>
          <p:cNvSpPr>
            <a:spLocks noGrp="1"/>
          </p:cNvSpPr>
          <p:nvPr>
            <p:ph type="body" sz="half" idx="2"/>
          </p:nvPr>
        </p:nvSpPr>
        <p:spPr>
          <a:xfrm>
            <a:off x="1344216" y="7749096"/>
            <a:ext cx="4114800" cy="1162020"/>
          </a:xfrm>
        </p:spPr>
        <p:txBody>
          <a:bodyPr/>
          <a:lstStyle>
            <a:lvl1pPr marL="0" indent="0">
              <a:buNone/>
              <a:defRPr sz="1400"/>
            </a:lvl1pPr>
            <a:lvl2pPr marL="457147" indent="0">
              <a:buNone/>
              <a:defRPr sz="1300"/>
            </a:lvl2pPr>
            <a:lvl3pPr marL="914295" indent="0">
              <a:buNone/>
              <a:defRPr sz="1000"/>
            </a:lvl3pPr>
            <a:lvl4pPr marL="1371443" indent="0">
              <a:buNone/>
              <a:defRPr sz="900"/>
            </a:lvl4pPr>
            <a:lvl5pPr marL="1828590" indent="0">
              <a:buNone/>
              <a:defRPr sz="900"/>
            </a:lvl5pPr>
            <a:lvl6pPr marL="2285737" indent="0">
              <a:buNone/>
              <a:defRPr sz="900"/>
            </a:lvl6pPr>
            <a:lvl7pPr marL="2742885" indent="0">
              <a:buNone/>
              <a:defRPr sz="900"/>
            </a:lvl7pPr>
            <a:lvl8pPr marL="3200032" indent="0">
              <a:buNone/>
              <a:defRPr sz="900"/>
            </a:lvl8pPr>
            <a:lvl9pPr marL="3657179"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C0B36898-48B6-4C77-B24D-8929D9E84DB9}" type="datetimeFigureOut">
              <a:rPr kumimoji="1" lang="ja-JP" altLang="en-US" smtClean="0"/>
              <a:t>2015/3/1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160B11C-ED71-43C6-BA14-8E6F917D810A}" type="slidenum">
              <a:rPr kumimoji="1" lang="ja-JP" altLang="en-US" smtClean="0"/>
              <a:t>‹#›</a:t>
            </a:fld>
            <a:endParaRPr kumimoji="1" lang="ja-JP" altLang="en-US"/>
          </a:p>
        </p:txBody>
      </p:sp>
    </p:spTree>
    <p:extLst>
      <p:ext uri="{BB962C8B-B14F-4D97-AF65-F5344CB8AC3E}">
        <p14:creationId xmlns:p14="http://schemas.microsoft.com/office/powerpoint/2010/main" val="14625282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508"/>
            <a:ext cx="6172200" cy="1650207"/>
          </a:xfrm>
          <a:prstGeom prst="rect">
            <a:avLst/>
          </a:prstGeom>
        </p:spPr>
        <p:txBody>
          <a:bodyPr vert="horz" lIns="91429" tIns="45715" rIns="91429" bIns="45715"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310292"/>
            <a:ext cx="6172200" cy="6534359"/>
          </a:xfrm>
          <a:prstGeom prst="rect">
            <a:avLst/>
          </a:prstGeom>
        </p:spPr>
        <p:txBody>
          <a:bodyPr vert="horz" lIns="91429" tIns="45715" rIns="91429" bIns="45715"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9176984"/>
            <a:ext cx="1600200" cy="527149"/>
          </a:xfrm>
          <a:prstGeom prst="rect">
            <a:avLst/>
          </a:prstGeom>
        </p:spPr>
        <p:txBody>
          <a:bodyPr vert="horz" lIns="91429" tIns="45715" rIns="91429" bIns="45715" rtlCol="0" anchor="ctr"/>
          <a:lstStyle>
            <a:lvl1pPr algn="l">
              <a:defRPr sz="1300">
                <a:solidFill>
                  <a:schemeClr val="tx1">
                    <a:tint val="75000"/>
                  </a:schemeClr>
                </a:solidFill>
              </a:defRPr>
            </a:lvl1pPr>
          </a:lstStyle>
          <a:p>
            <a:fld id="{C0B36898-48B6-4C77-B24D-8929D9E84DB9}" type="datetimeFigureOut">
              <a:rPr kumimoji="1" lang="ja-JP" altLang="en-US" smtClean="0"/>
              <a:t>2015/3/1</a:t>
            </a:fld>
            <a:endParaRPr kumimoji="1" lang="ja-JP" altLang="en-US"/>
          </a:p>
        </p:txBody>
      </p:sp>
      <p:sp>
        <p:nvSpPr>
          <p:cNvPr id="5" name="フッター プレースホルダー 4"/>
          <p:cNvSpPr>
            <a:spLocks noGrp="1"/>
          </p:cNvSpPr>
          <p:nvPr>
            <p:ph type="ftr" sz="quarter" idx="3"/>
          </p:nvPr>
        </p:nvSpPr>
        <p:spPr>
          <a:xfrm>
            <a:off x="2343150" y="9176984"/>
            <a:ext cx="2171700" cy="527149"/>
          </a:xfrm>
          <a:prstGeom prst="rect">
            <a:avLst/>
          </a:prstGeom>
        </p:spPr>
        <p:txBody>
          <a:bodyPr vert="horz" lIns="91429" tIns="45715" rIns="91429" bIns="45715" rtlCol="0" anchor="ctr"/>
          <a:lstStyle>
            <a:lvl1pPr algn="ctr">
              <a:defRPr sz="13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9176984"/>
            <a:ext cx="1600200" cy="527149"/>
          </a:xfrm>
          <a:prstGeom prst="rect">
            <a:avLst/>
          </a:prstGeom>
        </p:spPr>
        <p:txBody>
          <a:bodyPr vert="horz" lIns="91429" tIns="45715" rIns="91429" bIns="45715" rtlCol="0" anchor="ctr"/>
          <a:lstStyle>
            <a:lvl1pPr algn="r">
              <a:defRPr sz="1300">
                <a:solidFill>
                  <a:schemeClr val="tx1">
                    <a:tint val="75000"/>
                  </a:schemeClr>
                </a:solidFill>
              </a:defRPr>
            </a:lvl1pPr>
          </a:lstStyle>
          <a:p>
            <a:fld id="{0160B11C-ED71-43C6-BA14-8E6F917D810A}" type="slidenum">
              <a:rPr kumimoji="1" lang="ja-JP" altLang="en-US" smtClean="0"/>
              <a:t>‹#›</a:t>
            </a:fld>
            <a:endParaRPr kumimoji="1" lang="ja-JP" altLang="en-US"/>
          </a:p>
        </p:txBody>
      </p:sp>
    </p:spTree>
    <p:extLst>
      <p:ext uri="{BB962C8B-B14F-4D97-AF65-F5344CB8AC3E}">
        <p14:creationId xmlns:p14="http://schemas.microsoft.com/office/powerpoint/2010/main" val="32872668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295" rtl="0" eaLnBrk="1" latinLnBrk="0" hangingPunct="1">
        <a:spcBef>
          <a:spcPct val="0"/>
        </a:spcBef>
        <a:buNone/>
        <a:defRPr kumimoji="1" sz="4400" kern="1200">
          <a:solidFill>
            <a:schemeClr val="tx1"/>
          </a:solidFill>
          <a:latin typeface="+mj-lt"/>
          <a:ea typeface="+mj-ea"/>
          <a:cs typeface="+mj-cs"/>
        </a:defRPr>
      </a:lvl1pPr>
    </p:titleStyle>
    <p:bodyStyle>
      <a:lvl1pPr marL="342860" indent="-342860" algn="l" defTabSz="914295"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864" indent="-285717" algn="l" defTabSz="914295"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2868" indent="-228574" algn="l" defTabSz="914295"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015" indent="-228574" algn="l" defTabSz="914295"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4pPr>
      <a:lvl5pPr marL="2057164" indent="-228574" algn="l" defTabSz="914295"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5pPr>
      <a:lvl6pPr marL="2514311" indent="-228574" algn="l" defTabSz="914295"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6pPr>
      <a:lvl7pPr marL="2971458" indent="-228574" algn="l" defTabSz="914295"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7pPr>
      <a:lvl8pPr marL="3428606" indent="-228574" algn="l" defTabSz="914295"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8pPr>
      <a:lvl9pPr marL="3885753" indent="-228574" algn="l" defTabSz="914295" rtl="0" eaLnBrk="1" latinLnBrk="0" hangingPunct="1">
        <a:spcBef>
          <a:spcPct val="20000"/>
        </a:spcBef>
        <a:buFont typeface="Arial" panose="020B0604020202020204" pitchFamily="34" charset="0"/>
        <a:buChar char="•"/>
        <a:defRPr kumimoji="1" sz="2100" kern="1200">
          <a:solidFill>
            <a:schemeClr val="tx1"/>
          </a:solidFill>
          <a:latin typeface="+mn-lt"/>
          <a:ea typeface="+mn-ea"/>
          <a:cs typeface="+mn-cs"/>
        </a:defRPr>
      </a:lvl9pPr>
    </p:bodyStyle>
    <p:otherStyle>
      <a:defPPr>
        <a:defRPr lang="ja-JP"/>
      </a:defPPr>
      <a:lvl1pPr marL="0" algn="l" defTabSz="914295" rtl="0" eaLnBrk="1" latinLnBrk="0" hangingPunct="1">
        <a:defRPr kumimoji="1" sz="1800" kern="1200">
          <a:solidFill>
            <a:schemeClr val="tx1"/>
          </a:solidFill>
          <a:latin typeface="+mn-lt"/>
          <a:ea typeface="+mn-ea"/>
          <a:cs typeface="+mn-cs"/>
        </a:defRPr>
      </a:lvl1pPr>
      <a:lvl2pPr marL="457147" algn="l" defTabSz="914295" rtl="0" eaLnBrk="1" latinLnBrk="0" hangingPunct="1">
        <a:defRPr kumimoji="1" sz="1800" kern="1200">
          <a:solidFill>
            <a:schemeClr val="tx1"/>
          </a:solidFill>
          <a:latin typeface="+mn-lt"/>
          <a:ea typeface="+mn-ea"/>
          <a:cs typeface="+mn-cs"/>
        </a:defRPr>
      </a:lvl2pPr>
      <a:lvl3pPr marL="914295" algn="l" defTabSz="914295" rtl="0" eaLnBrk="1" latinLnBrk="0" hangingPunct="1">
        <a:defRPr kumimoji="1" sz="1800" kern="1200">
          <a:solidFill>
            <a:schemeClr val="tx1"/>
          </a:solidFill>
          <a:latin typeface="+mn-lt"/>
          <a:ea typeface="+mn-ea"/>
          <a:cs typeface="+mn-cs"/>
        </a:defRPr>
      </a:lvl3pPr>
      <a:lvl4pPr marL="1371443" algn="l" defTabSz="914295" rtl="0" eaLnBrk="1" latinLnBrk="0" hangingPunct="1">
        <a:defRPr kumimoji="1" sz="1800" kern="1200">
          <a:solidFill>
            <a:schemeClr val="tx1"/>
          </a:solidFill>
          <a:latin typeface="+mn-lt"/>
          <a:ea typeface="+mn-ea"/>
          <a:cs typeface="+mn-cs"/>
        </a:defRPr>
      </a:lvl4pPr>
      <a:lvl5pPr marL="1828590" algn="l" defTabSz="914295" rtl="0" eaLnBrk="1" latinLnBrk="0" hangingPunct="1">
        <a:defRPr kumimoji="1" sz="1800" kern="1200">
          <a:solidFill>
            <a:schemeClr val="tx1"/>
          </a:solidFill>
          <a:latin typeface="+mn-lt"/>
          <a:ea typeface="+mn-ea"/>
          <a:cs typeface="+mn-cs"/>
        </a:defRPr>
      </a:lvl5pPr>
      <a:lvl6pPr marL="2285737" algn="l" defTabSz="914295" rtl="0" eaLnBrk="1" latinLnBrk="0" hangingPunct="1">
        <a:defRPr kumimoji="1" sz="1800" kern="1200">
          <a:solidFill>
            <a:schemeClr val="tx1"/>
          </a:solidFill>
          <a:latin typeface="+mn-lt"/>
          <a:ea typeface="+mn-ea"/>
          <a:cs typeface="+mn-cs"/>
        </a:defRPr>
      </a:lvl6pPr>
      <a:lvl7pPr marL="2742885" algn="l" defTabSz="914295" rtl="0" eaLnBrk="1" latinLnBrk="0" hangingPunct="1">
        <a:defRPr kumimoji="1" sz="1800" kern="1200">
          <a:solidFill>
            <a:schemeClr val="tx1"/>
          </a:solidFill>
          <a:latin typeface="+mn-lt"/>
          <a:ea typeface="+mn-ea"/>
          <a:cs typeface="+mn-cs"/>
        </a:defRPr>
      </a:lvl7pPr>
      <a:lvl8pPr marL="3200032" algn="l" defTabSz="914295" rtl="0" eaLnBrk="1" latinLnBrk="0" hangingPunct="1">
        <a:defRPr kumimoji="1" sz="1800" kern="1200">
          <a:solidFill>
            <a:schemeClr val="tx1"/>
          </a:solidFill>
          <a:latin typeface="+mn-lt"/>
          <a:ea typeface="+mn-ea"/>
          <a:cs typeface="+mn-cs"/>
        </a:defRPr>
      </a:lvl8pPr>
      <a:lvl9pPr marL="3657179" algn="l" defTabSz="914295"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60648" y="194378"/>
            <a:ext cx="6151864" cy="350320"/>
          </a:xfrm>
        </p:spPr>
        <p:txBody>
          <a:bodyPr>
            <a:noAutofit/>
          </a:bodyPr>
          <a:lstStyle/>
          <a:p>
            <a:pPr algn="l"/>
            <a:r>
              <a:rPr lang="ja-JP" altLang="en-US" sz="1600" b="1" dirty="0"/>
              <a:t>第</a:t>
            </a:r>
            <a:r>
              <a:rPr lang="en-US" altLang="ja-JP" sz="1600" b="1" dirty="0"/>
              <a:t>68</a:t>
            </a:r>
            <a:r>
              <a:rPr lang="ja-JP" altLang="en-US" sz="1600" b="1" dirty="0"/>
              <a:t>回西日本学生陸上競技対校選手権大会エントリー入力方法</a:t>
            </a:r>
          </a:p>
        </p:txBody>
      </p:sp>
      <p:sp>
        <p:nvSpPr>
          <p:cNvPr id="3" name="サブタイトル 2"/>
          <p:cNvSpPr>
            <a:spLocks noGrp="1"/>
          </p:cNvSpPr>
          <p:nvPr>
            <p:ph type="subTitle" idx="1"/>
          </p:nvPr>
        </p:nvSpPr>
        <p:spPr>
          <a:xfrm>
            <a:off x="260649" y="543744"/>
            <a:ext cx="6336704" cy="8851232"/>
          </a:xfrm>
        </p:spPr>
        <p:txBody>
          <a:bodyPr>
            <a:normAutofit lnSpcReduction="10000"/>
          </a:bodyPr>
          <a:lstStyle/>
          <a:p>
            <a:pPr algn="l"/>
            <a:r>
              <a:rPr lang="ja-JP" altLang="en-US" sz="1400" b="1" dirty="0">
                <a:solidFill>
                  <a:schemeClr val="tx1"/>
                </a:solidFill>
              </a:rPr>
              <a:t>はじめに</a:t>
            </a:r>
            <a:endParaRPr lang="en-US" altLang="ja-JP" sz="1400" b="1" dirty="0">
              <a:solidFill>
                <a:schemeClr val="tx1"/>
              </a:solidFill>
            </a:endParaRPr>
          </a:p>
          <a:p>
            <a:pPr algn="l"/>
            <a:r>
              <a:rPr lang="ja-JP" altLang="en-US" sz="1400" b="1" dirty="0">
                <a:solidFill>
                  <a:schemeClr val="tx1"/>
                </a:solidFill>
              </a:rPr>
              <a:t>　</a:t>
            </a:r>
            <a:r>
              <a:rPr lang="ja-JP" altLang="en-US" sz="1300" dirty="0">
                <a:solidFill>
                  <a:schemeClr val="tx1"/>
                </a:solidFill>
                <a:latin typeface="ＭＳ 明朝" panose="02020609040205080304" pitchFamily="17" charset="-128"/>
                <a:ea typeface="ＭＳ 明朝" panose="02020609040205080304" pitchFamily="17" charset="-128"/>
              </a:rPr>
              <a:t>これは、西日本学生陸上競技対校選手権大会（以下西日本インカレ</a:t>
            </a:r>
            <a:r>
              <a:rPr lang="ja-JP" altLang="en-US" sz="1300" dirty="0" smtClean="0">
                <a:solidFill>
                  <a:schemeClr val="tx1"/>
                </a:solidFill>
                <a:latin typeface="ＭＳ 明朝" panose="02020609040205080304" pitchFamily="17" charset="-128"/>
                <a:ea typeface="ＭＳ 明朝" panose="02020609040205080304" pitchFamily="17" charset="-128"/>
              </a:rPr>
              <a:t>）の</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dirty="0" smtClean="0">
                <a:solidFill>
                  <a:schemeClr val="tx1"/>
                </a:solidFill>
                <a:latin typeface="ＭＳ 明朝" panose="02020609040205080304" pitchFamily="17" charset="-128"/>
                <a:ea typeface="ＭＳ 明朝" panose="02020609040205080304" pitchFamily="17" charset="-128"/>
              </a:rPr>
              <a:t>参加申請を行う</a:t>
            </a:r>
            <a:r>
              <a:rPr lang="ja-JP" altLang="en-US" sz="1300" dirty="0">
                <a:solidFill>
                  <a:schemeClr val="tx1"/>
                </a:solidFill>
                <a:latin typeface="ＭＳ 明朝" panose="02020609040205080304" pitchFamily="17" charset="-128"/>
                <a:ea typeface="ＭＳ 明朝" panose="02020609040205080304" pitchFamily="17" charset="-128"/>
              </a:rPr>
              <a:t>ための入力フォームです。この入力フォームに必須事項を入力し、各地区学連提出期限までに提出することにより申込受付となります。</a:t>
            </a:r>
            <a:endParaRPr lang="en-US" altLang="ja-JP" sz="1300" dirty="0">
              <a:solidFill>
                <a:schemeClr val="tx1"/>
              </a:solidFill>
              <a:latin typeface="ＭＳ 明朝" panose="02020609040205080304" pitchFamily="17" charset="-128"/>
              <a:ea typeface="ＭＳ 明朝" panose="02020609040205080304" pitchFamily="17" charset="-128"/>
            </a:endParaRPr>
          </a:p>
          <a:p>
            <a:pPr algn="l"/>
            <a:r>
              <a:rPr lang="ja-JP" altLang="en-US" sz="1300" dirty="0">
                <a:solidFill>
                  <a:schemeClr val="tx1"/>
                </a:solidFill>
                <a:latin typeface="ＭＳ 明朝" panose="02020609040205080304" pitchFamily="17" charset="-128"/>
                <a:ea typeface="ＭＳ 明朝" panose="02020609040205080304" pitchFamily="17" charset="-128"/>
              </a:rPr>
              <a:t>　このエントリー入力フォームの入力には</a:t>
            </a:r>
            <a:r>
              <a:rPr lang="en-US" altLang="ja-JP" sz="1300" dirty="0">
                <a:solidFill>
                  <a:schemeClr val="tx1"/>
                </a:solidFill>
                <a:latin typeface="ＭＳ 明朝" panose="02020609040205080304" pitchFamily="17" charset="-128"/>
                <a:ea typeface="ＭＳ 明朝" panose="02020609040205080304" pitchFamily="17" charset="-128"/>
              </a:rPr>
              <a:t>Windows </a:t>
            </a:r>
            <a:r>
              <a:rPr lang="ja-JP" altLang="en-US" sz="1300" dirty="0">
                <a:solidFill>
                  <a:schemeClr val="tx1"/>
                </a:solidFill>
                <a:latin typeface="ＭＳ 明朝" panose="02020609040205080304" pitchFamily="17" charset="-128"/>
                <a:ea typeface="ＭＳ 明朝" panose="02020609040205080304" pitchFamily="17" charset="-128"/>
              </a:rPr>
              <a:t>版</a:t>
            </a:r>
            <a:r>
              <a:rPr lang="en-US" altLang="ja-JP" sz="1300" dirty="0">
                <a:solidFill>
                  <a:schemeClr val="tx1"/>
                </a:solidFill>
                <a:latin typeface="ＭＳ 明朝" panose="02020609040205080304" pitchFamily="17" charset="-128"/>
                <a:ea typeface="ＭＳ 明朝" panose="02020609040205080304" pitchFamily="17" charset="-128"/>
              </a:rPr>
              <a:t>Microsoft Excel </a:t>
            </a:r>
            <a:r>
              <a:rPr lang="ja-JP" altLang="en-US" sz="1300" dirty="0">
                <a:solidFill>
                  <a:schemeClr val="tx1"/>
                </a:solidFill>
                <a:latin typeface="ＭＳ 明朝" panose="02020609040205080304" pitchFamily="17" charset="-128"/>
                <a:ea typeface="ＭＳ 明朝" panose="02020609040205080304" pitchFamily="17" charset="-128"/>
              </a:rPr>
              <a:t>が必要となります</a:t>
            </a:r>
            <a:r>
              <a:rPr lang="ja-JP" altLang="en-US" sz="1300" dirty="0" smtClean="0">
                <a:solidFill>
                  <a:schemeClr val="tx1"/>
                </a:solidFill>
                <a:latin typeface="ＭＳ 明朝" panose="02020609040205080304" pitchFamily="17" charset="-128"/>
                <a:ea typeface="ＭＳ 明朝" panose="02020609040205080304" pitchFamily="17" charset="-128"/>
              </a:rPr>
              <a:t>。</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ja-JP" altLang="en-US" sz="1400" b="1" dirty="0" smtClean="0">
                <a:solidFill>
                  <a:schemeClr val="tx1"/>
                </a:solidFill>
                <a:latin typeface="+mj-ea"/>
                <a:ea typeface="+mj-ea"/>
              </a:rPr>
              <a:t>個人情報の取り扱いについて</a:t>
            </a:r>
          </a:p>
          <a:p>
            <a:pPr algn="l"/>
            <a:r>
              <a:rPr lang="ja-JP" altLang="en-US" sz="1300" dirty="0" smtClean="0">
                <a:solidFill>
                  <a:schemeClr val="tx1"/>
                </a:solidFill>
                <a:latin typeface="ＭＳ 明朝" panose="02020609040205080304" pitchFamily="17" charset="-128"/>
                <a:ea typeface="ＭＳ 明朝" panose="02020609040205080304" pitchFamily="17" charset="-128"/>
              </a:rPr>
              <a:t>　本申込みにおいて弊連盟が収集した個人情報（氏名や生年月日など生存する個人を特定することのできる情報）は、先に提出されている</a:t>
            </a:r>
            <a:r>
              <a:rPr lang="en-US" altLang="ja-JP" sz="1300" dirty="0" smtClean="0">
                <a:solidFill>
                  <a:schemeClr val="tx1"/>
                </a:solidFill>
                <a:latin typeface="ＭＳ 明朝" panose="02020609040205080304" pitchFamily="17" charset="-128"/>
                <a:ea typeface="ＭＳ 明朝" panose="02020609040205080304" pitchFamily="17" charset="-128"/>
              </a:rPr>
              <a:t>2015 </a:t>
            </a:r>
            <a:r>
              <a:rPr lang="ja-JP" altLang="en-US" sz="1300" dirty="0" smtClean="0">
                <a:solidFill>
                  <a:schemeClr val="tx1"/>
                </a:solidFill>
                <a:latin typeface="ＭＳ 明朝" panose="02020609040205080304" pitchFamily="17" charset="-128"/>
                <a:ea typeface="ＭＳ 明朝" panose="02020609040205080304" pitchFamily="17" charset="-128"/>
              </a:rPr>
              <a:t>年度日本学生陸上競技連合登録情報と照合し、本大会の準備期間中並びに大会当日の諸連絡・プログラムの作成・大会運営・インターネットによる記録の公開・記録の申請等、必要な場合のみ使用し他の用途では一切使用しません。</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endParaRPr lang="en-US" altLang="ja-JP" sz="1300" dirty="0">
              <a:solidFill>
                <a:schemeClr val="tx1"/>
              </a:solidFill>
              <a:latin typeface="ＭＳ 明朝" panose="02020609040205080304" pitchFamily="17" charset="-128"/>
              <a:ea typeface="ＭＳ 明朝" panose="02020609040205080304" pitchFamily="17" charset="-128"/>
            </a:endParaRPr>
          </a:p>
          <a:p>
            <a:pPr algn="l"/>
            <a:r>
              <a:rPr lang="ja-JP" altLang="en-US" sz="1400" b="1" dirty="0" smtClean="0">
                <a:solidFill>
                  <a:schemeClr val="tx1"/>
                </a:solidFill>
                <a:latin typeface="+mj-ea"/>
                <a:ea typeface="+mj-ea"/>
              </a:rPr>
              <a:t>入力手順</a:t>
            </a:r>
            <a:endParaRPr lang="en-US" altLang="ja-JP" sz="1400" b="1" dirty="0" smtClean="0">
              <a:solidFill>
                <a:schemeClr val="tx1"/>
              </a:solidFill>
              <a:latin typeface="+mj-ea"/>
              <a:ea typeface="+mj-ea"/>
            </a:endParaRPr>
          </a:p>
          <a:p>
            <a:pPr algn="l"/>
            <a:r>
              <a:rPr lang="ja-JP" altLang="en-US" sz="1400" b="1" dirty="0" smtClean="0">
                <a:solidFill>
                  <a:schemeClr val="tx1"/>
                </a:solidFill>
                <a:latin typeface="ＭＳ 明朝" panose="02020609040205080304" pitchFamily="17" charset="-128"/>
                <a:ea typeface="ＭＳ 明朝" panose="02020609040205080304" pitchFamily="17" charset="-128"/>
              </a:rPr>
              <a:t>　</a:t>
            </a:r>
            <a:r>
              <a:rPr lang="ja-JP" altLang="en-US" sz="1300" dirty="0" smtClean="0">
                <a:solidFill>
                  <a:schemeClr val="tx1"/>
                </a:solidFill>
                <a:latin typeface="ＭＳ 明朝" panose="02020609040205080304" pitchFamily="17" charset="-128"/>
                <a:ea typeface="ＭＳ 明朝" panose="02020609040205080304" pitchFamily="17" charset="-128"/>
              </a:rPr>
              <a:t>この西日本インカレエントリーファイルは、</a:t>
            </a:r>
            <a:r>
              <a:rPr lang="ja-JP" altLang="en-US" sz="1300" b="1" dirty="0" smtClean="0">
                <a:solidFill>
                  <a:schemeClr val="tx1"/>
                </a:solidFill>
                <a:latin typeface="ＭＳ 明朝" panose="02020609040205080304" pitchFamily="17" charset="-128"/>
                <a:ea typeface="ＭＳ 明朝" panose="02020609040205080304" pitchFamily="17" charset="-128"/>
              </a:rPr>
              <a:t>「学校情報」</a:t>
            </a:r>
            <a:r>
              <a:rPr lang="ja-JP" altLang="en-US" sz="1300" dirty="0" smtClean="0">
                <a:solidFill>
                  <a:schemeClr val="tx1"/>
                </a:solidFill>
                <a:latin typeface="ＭＳ 明朝" panose="02020609040205080304" pitchFamily="17" charset="-128"/>
                <a:ea typeface="ＭＳ 明朝" panose="02020609040205080304" pitchFamily="17" charset="-128"/>
              </a:rPr>
              <a:t>、</a:t>
            </a:r>
            <a:r>
              <a:rPr lang="ja-JP" altLang="en-US" sz="1300" b="1" dirty="0" smtClean="0">
                <a:solidFill>
                  <a:schemeClr val="tx1"/>
                </a:solidFill>
                <a:latin typeface="ＭＳ 明朝" panose="02020609040205080304" pitchFamily="17" charset="-128"/>
                <a:ea typeface="ＭＳ 明朝" panose="02020609040205080304" pitchFamily="17" charset="-128"/>
              </a:rPr>
              <a:t>「選手情報」</a:t>
            </a:r>
            <a:r>
              <a:rPr lang="ja-JP" altLang="en-US" sz="1300" dirty="0" smtClean="0">
                <a:solidFill>
                  <a:schemeClr val="tx1"/>
                </a:solidFill>
                <a:latin typeface="ＭＳ 明朝" panose="02020609040205080304" pitchFamily="17" charset="-128"/>
                <a:ea typeface="ＭＳ 明朝" panose="02020609040205080304" pitchFamily="17" charset="-128"/>
              </a:rPr>
              <a:t>、</a:t>
            </a:r>
            <a:r>
              <a:rPr lang="ja-JP" altLang="en-US" sz="1300" b="1" dirty="0" smtClean="0">
                <a:solidFill>
                  <a:schemeClr val="tx1"/>
                </a:solidFill>
                <a:latin typeface="ＭＳ 明朝" panose="02020609040205080304" pitchFamily="17" charset="-128"/>
                <a:ea typeface="ＭＳ 明朝" panose="02020609040205080304" pitchFamily="17" charset="-128"/>
              </a:rPr>
              <a:t>「リレーチーム情報」</a:t>
            </a:r>
            <a:r>
              <a:rPr lang="ja-JP" altLang="en-US" sz="1300" dirty="0" smtClean="0">
                <a:solidFill>
                  <a:schemeClr val="tx1"/>
                </a:solidFill>
                <a:latin typeface="ＭＳ 明朝" panose="02020609040205080304" pitchFamily="17" charset="-128"/>
                <a:ea typeface="ＭＳ 明朝" panose="02020609040205080304" pitchFamily="17" charset="-128"/>
              </a:rPr>
              <a:t>、</a:t>
            </a:r>
            <a:r>
              <a:rPr lang="ja-JP" altLang="en-US" sz="1300" b="1" dirty="0" smtClean="0">
                <a:solidFill>
                  <a:schemeClr val="tx1"/>
                </a:solidFill>
                <a:latin typeface="ＭＳ 明朝" panose="02020609040205080304" pitchFamily="17" charset="-128"/>
                <a:ea typeface="ＭＳ 明朝" panose="02020609040205080304" pitchFamily="17" charset="-128"/>
              </a:rPr>
              <a:t>「様式</a:t>
            </a:r>
            <a:r>
              <a:rPr lang="en-US" altLang="ja-JP" sz="1300" b="1" dirty="0" smtClean="0">
                <a:solidFill>
                  <a:schemeClr val="tx1"/>
                </a:solidFill>
                <a:latin typeface="ＭＳ 明朝" panose="02020609040205080304" pitchFamily="17" charset="-128"/>
                <a:ea typeface="ＭＳ 明朝" panose="02020609040205080304" pitchFamily="17" charset="-128"/>
              </a:rPr>
              <a:t>Ⅰ</a:t>
            </a:r>
            <a:r>
              <a:rPr lang="ja-JP" altLang="en-US" sz="1300" b="1" dirty="0" smtClean="0">
                <a:solidFill>
                  <a:schemeClr val="tx1"/>
                </a:solidFill>
                <a:latin typeface="ＭＳ 明朝" panose="02020609040205080304" pitchFamily="17" charset="-128"/>
                <a:ea typeface="ＭＳ 明朝" panose="02020609040205080304" pitchFamily="17" charset="-128"/>
              </a:rPr>
              <a:t>　総括申込書」</a:t>
            </a:r>
            <a:r>
              <a:rPr lang="ja-JP" altLang="en-US" sz="1300" dirty="0" smtClean="0">
                <a:solidFill>
                  <a:schemeClr val="tx1"/>
                </a:solidFill>
                <a:latin typeface="ＭＳ 明朝" panose="02020609040205080304" pitchFamily="17" charset="-128"/>
                <a:ea typeface="ＭＳ 明朝" panose="02020609040205080304" pitchFamily="17" charset="-128"/>
              </a:rPr>
              <a:t>、</a:t>
            </a:r>
            <a:r>
              <a:rPr lang="ja-JP" altLang="en-US" sz="1300" b="1" dirty="0" smtClean="0">
                <a:solidFill>
                  <a:schemeClr val="tx1"/>
                </a:solidFill>
                <a:latin typeface="ＭＳ 明朝" panose="02020609040205080304" pitchFamily="17" charset="-128"/>
                <a:ea typeface="ＭＳ 明朝" panose="02020609040205080304" pitchFamily="17" charset="-128"/>
              </a:rPr>
              <a:t>「様式</a:t>
            </a:r>
            <a:r>
              <a:rPr lang="en-US" altLang="ja-JP" sz="1300" b="1" dirty="0" smtClean="0">
                <a:solidFill>
                  <a:schemeClr val="tx1"/>
                </a:solidFill>
                <a:latin typeface="ＭＳ 明朝" panose="02020609040205080304" pitchFamily="17" charset="-128"/>
                <a:ea typeface="ＭＳ 明朝" panose="02020609040205080304" pitchFamily="17" charset="-128"/>
              </a:rPr>
              <a:t>Ⅱ</a:t>
            </a:r>
            <a:r>
              <a:rPr lang="ja-JP" altLang="en-US" sz="1300" b="1" dirty="0" smtClean="0">
                <a:solidFill>
                  <a:schemeClr val="tx1"/>
                </a:solidFill>
                <a:latin typeface="ＭＳ 明朝" panose="02020609040205080304" pitchFamily="17" charset="-128"/>
                <a:ea typeface="ＭＳ 明朝" panose="02020609040205080304" pitchFamily="17" charset="-128"/>
              </a:rPr>
              <a:t>　個票」</a:t>
            </a:r>
            <a:r>
              <a:rPr lang="ja-JP" altLang="en-US" sz="1300" dirty="0" smtClean="0">
                <a:solidFill>
                  <a:schemeClr val="tx1"/>
                </a:solidFill>
                <a:latin typeface="ＭＳ 明朝" panose="02020609040205080304" pitchFamily="17" charset="-128"/>
                <a:ea typeface="ＭＳ 明朝" panose="02020609040205080304" pitchFamily="17" charset="-128"/>
              </a:rPr>
              <a:t>、</a:t>
            </a:r>
            <a:r>
              <a:rPr lang="ja-JP" altLang="en-US" sz="1300" b="1" dirty="0" smtClean="0">
                <a:solidFill>
                  <a:schemeClr val="tx1"/>
                </a:solidFill>
                <a:latin typeface="ＭＳ 明朝" panose="02020609040205080304" pitchFamily="17" charset="-128"/>
                <a:ea typeface="ＭＳ 明朝" panose="02020609040205080304" pitchFamily="17" charset="-128"/>
              </a:rPr>
              <a:t>「様式</a:t>
            </a:r>
            <a:r>
              <a:rPr lang="en-US" altLang="ja-JP" sz="1300" b="1" dirty="0" smtClean="0">
                <a:solidFill>
                  <a:schemeClr val="tx1"/>
                </a:solidFill>
                <a:latin typeface="ＭＳ 明朝" panose="02020609040205080304" pitchFamily="17" charset="-128"/>
                <a:ea typeface="ＭＳ 明朝" panose="02020609040205080304" pitchFamily="17" charset="-128"/>
              </a:rPr>
              <a:t>Ⅲ</a:t>
            </a:r>
            <a:r>
              <a:rPr lang="ja-JP" altLang="en-US" sz="1300" b="1" dirty="0" smtClean="0">
                <a:solidFill>
                  <a:schemeClr val="tx1"/>
                </a:solidFill>
                <a:latin typeface="ＭＳ 明朝" panose="02020609040205080304" pitchFamily="17" charset="-128"/>
                <a:ea typeface="ＭＳ 明朝" panose="02020609040205080304" pitchFamily="17" charset="-128"/>
              </a:rPr>
              <a:t>　リレー申込書」</a:t>
            </a:r>
            <a:r>
              <a:rPr lang="ja-JP" altLang="en-US" sz="1300" dirty="0" smtClean="0">
                <a:solidFill>
                  <a:schemeClr val="tx1"/>
                </a:solidFill>
                <a:latin typeface="ＭＳ 明朝" panose="02020609040205080304" pitchFamily="17" charset="-128"/>
                <a:ea typeface="ＭＳ 明朝" panose="02020609040205080304" pitchFamily="17" charset="-128"/>
              </a:rPr>
              <a:t>、</a:t>
            </a:r>
            <a:r>
              <a:rPr lang="ja-JP" altLang="en-US" sz="1300" b="1" dirty="0" smtClean="0">
                <a:solidFill>
                  <a:schemeClr val="tx1"/>
                </a:solidFill>
                <a:latin typeface="ＭＳ 明朝" panose="02020609040205080304" pitchFamily="17" charset="-128"/>
                <a:ea typeface="ＭＳ 明朝" panose="02020609040205080304" pitchFamily="17" charset="-128"/>
              </a:rPr>
              <a:t>「様式</a:t>
            </a:r>
            <a:r>
              <a:rPr lang="en-US" altLang="ja-JP" sz="1300" b="1" dirty="0" smtClean="0">
                <a:solidFill>
                  <a:schemeClr val="tx1"/>
                </a:solidFill>
                <a:latin typeface="ＭＳ 明朝" panose="02020609040205080304" pitchFamily="17" charset="-128"/>
                <a:ea typeface="ＭＳ 明朝" panose="02020609040205080304" pitchFamily="17" charset="-128"/>
              </a:rPr>
              <a:t>Ⅳ</a:t>
            </a:r>
            <a:r>
              <a:rPr lang="ja-JP" altLang="en-US" sz="1300" b="1" dirty="0" smtClean="0">
                <a:solidFill>
                  <a:schemeClr val="tx1"/>
                </a:solidFill>
                <a:latin typeface="ＭＳ 明朝" panose="02020609040205080304" pitchFamily="17" charset="-128"/>
                <a:ea typeface="ＭＳ 明朝" panose="02020609040205080304" pitchFamily="17" charset="-128"/>
              </a:rPr>
              <a:t>　種目別申込書」</a:t>
            </a:r>
            <a:r>
              <a:rPr lang="ja-JP" altLang="en-US" sz="1300" dirty="0" smtClean="0">
                <a:solidFill>
                  <a:schemeClr val="tx1"/>
                </a:solidFill>
                <a:latin typeface="ＭＳ 明朝" panose="02020609040205080304" pitchFamily="17" charset="-128"/>
                <a:ea typeface="ＭＳ 明朝" panose="02020609040205080304" pitchFamily="17" charset="-128"/>
              </a:rPr>
              <a:t>の７つのシートで構成されています。</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endParaRPr lang="en-US" altLang="ja-JP" sz="1300" dirty="0">
              <a:solidFill>
                <a:schemeClr val="tx1"/>
              </a:solidFill>
              <a:latin typeface="ＭＳ 明朝" panose="02020609040205080304" pitchFamily="17" charset="-128"/>
              <a:ea typeface="ＭＳ 明朝" panose="02020609040205080304" pitchFamily="17" charset="-128"/>
            </a:endParaRPr>
          </a:p>
          <a:p>
            <a:pPr algn="l"/>
            <a:r>
              <a:rPr lang="ja-JP" altLang="en-US" sz="1300" b="1" dirty="0" smtClean="0">
                <a:solidFill>
                  <a:schemeClr val="tx1"/>
                </a:solidFill>
                <a:latin typeface="ＭＳ 明朝" panose="02020609040205080304" pitchFamily="17" charset="-128"/>
                <a:ea typeface="ＭＳ 明朝" panose="02020609040205080304" pitchFamily="17" charset="-128"/>
              </a:rPr>
              <a:t>それぞれのシートへ移動するときは、画面下部にある上記のシート名をクリックして移動してください。</a:t>
            </a:r>
          </a:p>
          <a:p>
            <a:pPr algn="l"/>
            <a:r>
              <a:rPr lang="ja-JP" altLang="en-US" sz="1300" dirty="0" smtClean="0">
                <a:solidFill>
                  <a:schemeClr val="tx1"/>
                </a:solidFill>
                <a:latin typeface="ＭＳ 明朝" panose="02020609040205080304" pitchFamily="17" charset="-128"/>
                <a:ea typeface="ＭＳ 明朝" panose="02020609040205080304" pitchFamily="17" charset="-128"/>
              </a:rPr>
              <a:t>　このとき、</a:t>
            </a:r>
            <a:r>
              <a:rPr lang="ja-JP" altLang="en-US" sz="1300" u="wavyHeavy" dirty="0" smtClean="0">
                <a:solidFill>
                  <a:schemeClr val="tx1"/>
                </a:solidFill>
                <a:latin typeface="ＭＳ 明朝" panose="02020609040205080304" pitchFamily="17" charset="-128"/>
                <a:ea typeface="ＭＳ 明朝" panose="02020609040205080304" pitchFamily="17" charset="-128"/>
              </a:rPr>
              <a:t>「学校情報」を入力してから「選手情報」、「リレーチーム情報」を入力するようにしてください。</a:t>
            </a:r>
            <a:r>
              <a:rPr lang="ja-JP" altLang="en-US" sz="1300" dirty="0" smtClean="0">
                <a:solidFill>
                  <a:schemeClr val="tx1"/>
                </a:solidFill>
                <a:latin typeface="ＭＳ 明朝" panose="02020609040205080304" pitchFamily="17" charset="-128"/>
                <a:ea typeface="ＭＳ 明朝" panose="02020609040205080304" pitchFamily="17" charset="-128"/>
              </a:rPr>
              <a:t>「学校情報」が全て入力されていないと「選手情報」、「リレーチーム情報」、「様式</a:t>
            </a:r>
            <a:r>
              <a:rPr lang="en-US" altLang="ja-JP" sz="1300" dirty="0" smtClean="0">
                <a:solidFill>
                  <a:schemeClr val="tx1"/>
                </a:solidFill>
                <a:latin typeface="ＭＳ 明朝" panose="02020609040205080304" pitchFamily="17" charset="-128"/>
                <a:ea typeface="ＭＳ 明朝" panose="02020609040205080304" pitchFamily="17" charset="-128"/>
              </a:rPr>
              <a:t>Ⅰ</a:t>
            </a:r>
            <a:r>
              <a:rPr lang="ja-JP" altLang="en-US" sz="1300" dirty="0" smtClean="0">
                <a:solidFill>
                  <a:schemeClr val="tx1"/>
                </a:solidFill>
                <a:latin typeface="ＭＳ 明朝" panose="02020609040205080304" pitchFamily="17" charset="-128"/>
                <a:ea typeface="ＭＳ 明朝" panose="02020609040205080304" pitchFamily="17" charset="-128"/>
              </a:rPr>
              <a:t>　総括申込書」、「様式</a:t>
            </a:r>
            <a:r>
              <a:rPr lang="en-US" altLang="ja-JP" sz="1300" dirty="0" smtClean="0">
                <a:solidFill>
                  <a:schemeClr val="tx1"/>
                </a:solidFill>
                <a:latin typeface="ＭＳ 明朝" panose="02020609040205080304" pitchFamily="17" charset="-128"/>
                <a:ea typeface="ＭＳ 明朝" panose="02020609040205080304" pitchFamily="17" charset="-128"/>
              </a:rPr>
              <a:t>Ⅱ</a:t>
            </a:r>
            <a:r>
              <a:rPr lang="ja-JP" altLang="en-US" sz="1300" dirty="0" smtClean="0">
                <a:solidFill>
                  <a:schemeClr val="tx1"/>
                </a:solidFill>
                <a:latin typeface="ＭＳ 明朝" panose="02020609040205080304" pitchFamily="17" charset="-128"/>
                <a:ea typeface="ＭＳ 明朝" panose="02020609040205080304" pitchFamily="17" charset="-128"/>
              </a:rPr>
              <a:t>　個票」、「様式</a:t>
            </a:r>
            <a:r>
              <a:rPr lang="en-US" altLang="ja-JP" sz="1300" dirty="0" smtClean="0">
                <a:solidFill>
                  <a:schemeClr val="tx1"/>
                </a:solidFill>
                <a:latin typeface="ＭＳ 明朝" panose="02020609040205080304" pitchFamily="17" charset="-128"/>
                <a:ea typeface="ＭＳ 明朝" panose="02020609040205080304" pitchFamily="17" charset="-128"/>
              </a:rPr>
              <a:t>Ⅲ</a:t>
            </a:r>
            <a:r>
              <a:rPr lang="ja-JP" altLang="en-US" sz="1300" dirty="0" smtClean="0">
                <a:solidFill>
                  <a:schemeClr val="tx1"/>
                </a:solidFill>
                <a:latin typeface="ＭＳ 明朝" panose="02020609040205080304" pitchFamily="17" charset="-128"/>
                <a:ea typeface="ＭＳ 明朝" panose="02020609040205080304" pitchFamily="17" charset="-128"/>
              </a:rPr>
              <a:t>　リレー申込書」に反映されません。</a:t>
            </a:r>
          </a:p>
          <a:p>
            <a:pPr algn="l"/>
            <a:r>
              <a:rPr lang="ja-JP" altLang="en-US" sz="1300" b="1" dirty="0" smtClean="0">
                <a:solidFill>
                  <a:schemeClr val="tx1"/>
                </a:solidFill>
                <a:latin typeface="ＭＳ 明朝" panose="02020609040205080304" pitchFamily="17" charset="-128"/>
                <a:ea typeface="ＭＳ 明朝" panose="02020609040205080304" pitchFamily="17" charset="-128"/>
              </a:rPr>
              <a:t>「様式</a:t>
            </a:r>
            <a:r>
              <a:rPr lang="en-US" altLang="ja-JP" sz="1300" b="1" dirty="0" smtClean="0">
                <a:solidFill>
                  <a:schemeClr val="tx1"/>
                </a:solidFill>
                <a:latin typeface="ＭＳ 明朝" panose="02020609040205080304" pitchFamily="17" charset="-128"/>
                <a:ea typeface="ＭＳ 明朝" panose="02020609040205080304" pitchFamily="17" charset="-128"/>
              </a:rPr>
              <a:t>Ⅳ</a:t>
            </a:r>
            <a:r>
              <a:rPr lang="ja-JP" altLang="en-US" sz="1300" b="1" dirty="0" smtClean="0">
                <a:solidFill>
                  <a:schemeClr val="tx1"/>
                </a:solidFill>
                <a:latin typeface="ＭＳ 明朝" panose="02020609040205080304" pitchFamily="17" charset="-128"/>
                <a:ea typeface="ＭＳ 明朝" panose="02020609040205080304" pitchFamily="17" charset="-128"/>
              </a:rPr>
              <a:t>　種目別申込書」は全ての入力が終了し、提出する前に作成します。</a:t>
            </a:r>
            <a:endParaRPr lang="en-US" altLang="ja-JP" sz="1300" b="1" dirty="0" smtClean="0">
              <a:solidFill>
                <a:schemeClr val="tx1"/>
              </a:solidFill>
              <a:latin typeface="ＭＳ 明朝" panose="02020609040205080304" pitchFamily="17" charset="-128"/>
              <a:ea typeface="ＭＳ 明朝" panose="02020609040205080304" pitchFamily="17" charset="-128"/>
            </a:endParaRPr>
          </a:p>
          <a:p>
            <a:pPr algn="l"/>
            <a:endParaRPr lang="en-US" altLang="ja-JP" sz="1300" b="1" dirty="0">
              <a:solidFill>
                <a:schemeClr val="tx1"/>
              </a:solidFill>
              <a:latin typeface="ＭＳ 明朝" panose="02020609040205080304" pitchFamily="17" charset="-128"/>
              <a:ea typeface="ＭＳ 明朝" panose="02020609040205080304" pitchFamily="17" charset="-128"/>
            </a:endParaRPr>
          </a:p>
          <a:p>
            <a:pPr algn="l"/>
            <a:r>
              <a:rPr lang="ja-JP" altLang="en-US" sz="1400" b="1" dirty="0" smtClean="0">
                <a:solidFill>
                  <a:schemeClr val="tx1"/>
                </a:solidFill>
                <a:latin typeface="+mj-ea"/>
                <a:ea typeface="+mj-ea"/>
              </a:rPr>
              <a:t>入力方法</a:t>
            </a:r>
            <a:endParaRPr lang="en-US" altLang="ja-JP" sz="1400" b="1" dirty="0" smtClean="0">
              <a:solidFill>
                <a:schemeClr val="tx1"/>
              </a:solidFill>
              <a:latin typeface="+mj-ea"/>
              <a:ea typeface="+mj-ea"/>
            </a:endParaRPr>
          </a:p>
          <a:p>
            <a:pPr algn="l"/>
            <a:r>
              <a:rPr lang="en-US" altLang="ja-JP" sz="1400" b="1" dirty="0" smtClean="0">
                <a:solidFill>
                  <a:schemeClr val="tx1"/>
                </a:solidFill>
                <a:latin typeface="ＭＳ 明朝" panose="02020609040205080304" pitchFamily="17" charset="-128"/>
                <a:ea typeface="ＭＳ 明朝" panose="02020609040205080304" pitchFamily="17" charset="-128"/>
              </a:rPr>
              <a:t>【</a:t>
            </a:r>
            <a:r>
              <a:rPr lang="ja-JP" altLang="en-US" sz="1400" b="1" dirty="0" smtClean="0">
                <a:solidFill>
                  <a:schemeClr val="tx1"/>
                </a:solidFill>
                <a:latin typeface="ＭＳ 明朝" panose="02020609040205080304" pitchFamily="17" charset="-128"/>
                <a:ea typeface="ＭＳ 明朝" panose="02020609040205080304" pitchFamily="17" charset="-128"/>
              </a:rPr>
              <a:t>学校情報の入力</a:t>
            </a:r>
            <a:r>
              <a:rPr lang="en-US" altLang="ja-JP" sz="1400" b="1" dirty="0" smtClean="0">
                <a:solidFill>
                  <a:schemeClr val="tx1"/>
                </a:solidFill>
                <a:latin typeface="ＭＳ 明朝" panose="02020609040205080304" pitchFamily="17" charset="-128"/>
                <a:ea typeface="ＭＳ 明朝" panose="02020609040205080304" pitchFamily="17" charset="-128"/>
              </a:rPr>
              <a:t>】</a:t>
            </a:r>
          </a:p>
          <a:p>
            <a:pPr algn="l"/>
            <a:r>
              <a:rPr lang="ja-JP" altLang="en-US" sz="1300" dirty="0" smtClean="0">
                <a:solidFill>
                  <a:schemeClr val="tx1"/>
                </a:solidFill>
                <a:latin typeface="ＭＳ 明朝" panose="02020609040205080304" pitchFamily="17" charset="-128"/>
                <a:ea typeface="ＭＳ 明朝" panose="02020609040205080304" pitchFamily="17" charset="-128"/>
              </a:rPr>
              <a:t>それぞれの項目欄をクリックすると、入力形式が表示されますので、その形式に従って必要箇所を入力してください。（下図の赤太枠以外の箇所は入力することができなくなっています。）</a:t>
            </a:r>
          </a:p>
          <a:p>
            <a:pPr algn="l"/>
            <a:r>
              <a:rPr lang="en-US" altLang="ja-JP" sz="1300" b="1" dirty="0" smtClean="0">
                <a:solidFill>
                  <a:schemeClr val="tx1"/>
                </a:solidFill>
                <a:latin typeface="ＭＳ 明朝" panose="02020609040205080304" pitchFamily="17" charset="-128"/>
                <a:ea typeface="ＭＳ 明朝" panose="02020609040205080304" pitchFamily="17" charset="-128"/>
              </a:rPr>
              <a:t>【</a:t>
            </a:r>
            <a:r>
              <a:rPr lang="ja-JP" altLang="en-US" sz="1300" b="1" dirty="0" smtClean="0">
                <a:solidFill>
                  <a:schemeClr val="tx1"/>
                </a:solidFill>
                <a:latin typeface="ＭＳ 明朝" panose="02020609040205080304" pitchFamily="17" charset="-128"/>
                <a:ea typeface="ＭＳ 明朝" panose="02020609040205080304" pitchFamily="17" charset="-128"/>
              </a:rPr>
              <a:t>出場大学に関する項目</a:t>
            </a:r>
            <a:r>
              <a:rPr lang="en-US" altLang="ja-JP" sz="1300" b="1" dirty="0" smtClean="0">
                <a:solidFill>
                  <a:schemeClr val="tx1"/>
                </a:solidFill>
                <a:latin typeface="ＭＳ 明朝" panose="02020609040205080304" pitchFamily="17" charset="-128"/>
                <a:ea typeface="ＭＳ 明朝" panose="02020609040205080304" pitchFamily="17" charset="-128"/>
              </a:rPr>
              <a:t>】</a:t>
            </a:r>
          </a:p>
          <a:p>
            <a:pPr algn="l"/>
            <a:r>
              <a:rPr lang="ja-JP" altLang="en-US" sz="1300" b="1" dirty="0" smtClean="0">
                <a:solidFill>
                  <a:schemeClr val="tx1"/>
                </a:solidFill>
                <a:latin typeface="ＭＳ 明朝" panose="02020609040205080304" pitchFamily="17" charset="-128"/>
                <a:ea typeface="ＭＳ 明朝" panose="02020609040205080304" pitchFamily="17" charset="-128"/>
              </a:rPr>
              <a:t>大学名</a:t>
            </a:r>
            <a:r>
              <a:rPr lang="ja-JP" altLang="en-US" sz="1300" dirty="0" smtClean="0">
                <a:solidFill>
                  <a:schemeClr val="tx1"/>
                </a:solidFill>
                <a:latin typeface="ＭＳ 明朝" panose="02020609040205080304" pitchFamily="17" charset="-128"/>
                <a:ea typeface="ＭＳ 明朝" panose="02020609040205080304" pitchFamily="17" charset="-128"/>
              </a:rPr>
              <a:t> 　　　</a:t>
            </a:r>
            <a:r>
              <a:rPr lang="en-US" altLang="ja-JP" sz="1300" dirty="0" smtClean="0">
                <a:solidFill>
                  <a:schemeClr val="tx1"/>
                </a:solidFill>
                <a:latin typeface="ＭＳ 明朝" panose="02020609040205080304" pitchFamily="17" charset="-128"/>
                <a:ea typeface="ＭＳ 明朝" panose="02020609040205080304" pitchFamily="17" charset="-128"/>
              </a:rPr>
              <a:t>…</a:t>
            </a:r>
            <a:r>
              <a:rPr lang="ja-JP" altLang="en-US" sz="1300" dirty="0" smtClean="0">
                <a:solidFill>
                  <a:schemeClr val="tx1"/>
                </a:solidFill>
                <a:latin typeface="ＭＳ 明朝" panose="02020609040205080304" pitchFamily="17" charset="-128"/>
                <a:ea typeface="ＭＳ 明朝" panose="02020609040205080304" pitchFamily="17" charset="-128"/>
              </a:rPr>
              <a:t>～～大学といった正式名称を入力してください。</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b="1" dirty="0" smtClean="0">
                <a:solidFill>
                  <a:schemeClr val="tx1"/>
                </a:solidFill>
                <a:latin typeface="ＭＳ 明朝" panose="02020609040205080304" pitchFamily="17" charset="-128"/>
                <a:ea typeface="ＭＳ 明朝" panose="02020609040205080304" pitchFamily="17" charset="-128"/>
              </a:rPr>
              <a:t>大学名</a:t>
            </a:r>
            <a:r>
              <a:rPr lang="en-US" altLang="ja-JP" sz="1300" b="1" dirty="0" smtClean="0">
                <a:solidFill>
                  <a:schemeClr val="tx1"/>
                </a:solidFill>
                <a:latin typeface="ＭＳ 明朝" panose="02020609040205080304" pitchFamily="17" charset="-128"/>
                <a:ea typeface="ＭＳ 明朝" panose="02020609040205080304" pitchFamily="17" charset="-128"/>
              </a:rPr>
              <a:t>(</a:t>
            </a:r>
            <a:r>
              <a:rPr lang="ja-JP" altLang="en-US" sz="1300" b="1" dirty="0" smtClean="0">
                <a:solidFill>
                  <a:schemeClr val="tx1"/>
                </a:solidFill>
                <a:latin typeface="ＭＳ 明朝" panose="02020609040205080304" pitchFamily="17" charset="-128"/>
                <a:ea typeface="ＭＳ 明朝" panose="02020609040205080304" pitchFamily="17" charset="-128"/>
              </a:rPr>
              <a:t>略称</a:t>
            </a:r>
            <a:r>
              <a:rPr lang="en-US" altLang="ja-JP" sz="1300" b="1" dirty="0" smtClean="0">
                <a:solidFill>
                  <a:schemeClr val="tx1"/>
                </a:solidFill>
                <a:latin typeface="ＭＳ 明朝" panose="02020609040205080304" pitchFamily="17" charset="-128"/>
                <a:ea typeface="ＭＳ 明朝" panose="02020609040205080304" pitchFamily="17" charset="-128"/>
              </a:rPr>
              <a:t>)</a:t>
            </a:r>
            <a:r>
              <a:rPr lang="ja-JP" altLang="en-US" sz="1300" dirty="0">
                <a:solidFill>
                  <a:schemeClr val="tx1"/>
                </a:solidFill>
                <a:latin typeface="ＭＳ 明朝" panose="02020609040205080304" pitchFamily="17" charset="-128"/>
                <a:ea typeface="ＭＳ 明朝" panose="02020609040205080304" pitchFamily="17" charset="-128"/>
              </a:rPr>
              <a:t> </a:t>
            </a:r>
            <a:r>
              <a:rPr lang="en-US" altLang="ja-JP" sz="1300" dirty="0" smtClean="0">
                <a:solidFill>
                  <a:schemeClr val="tx1"/>
                </a:solidFill>
                <a:latin typeface="ＭＳ 明朝" panose="02020609040205080304" pitchFamily="17" charset="-128"/>
                <a:ea typeface="ＭＳ 明朝" panose="02020609040205080304" pitchFamily="17" charset="-128"/>
              </a:rPr>
              <a:t>…</a:t>
            </a:r>
            <a:r>
              <a:rPr lang="ja-JP" altLang="en-US" sz="1300" dirty="0" smtClean="0">
                <a:solidFill>
                  <a:schemeClr val="tx1"/>
                </a:solidFill>
                <a:latin typeface="ＭＳ 明朝" panose="02020609040205080304" pitchFamily="17" charset="-128"/>
                <a:ea typeface="ＭＳ 明朝" panose="02020609040205080304" pitchFamily="17" charset="-128"/>
              </a:rPr>
              <a:t>入力してください。</a:t>
            </a:r>
          </a:p>
          <a:p>
            <a:pPr algn="l"/>
            <a:r>
              <a:rPr lang="ja-JP" altLang="en-US" sz="1300" b="1" dirty="0" smtClean="0">
                <a:solidFill>
                  <a:schemeClr val="tx1"/>
                </a:solidFill>
                <a:latin typeface="ＭＳ 明朝" panose="02020609040205080304" pitchFamily="17" charset="-128"/>
                <a:ea typeface="ＭＳ 明朝" panose="02020609040205080304" pitchFamily="17" charset="-128"/>
              </a:rPr>
              <a:t>監督名</a:t>
            </a:r>
            <a:r>
              <a:rPr lang="ja-JP" altLang="en-US" sz="1300" dirty="0" smtClean="0">
                <a:solidFill>
                  <a:schemeClr val="tx1"/>
                </a:solidFill>
                <a:latin typeface="ＭＳ 明朝" panose="02020609040205080304" pitchFamily="17" charset="-128"/>
                <a:ea typeface="ＭＳ 明朝" panose="02020609040205080304" pitchFamily="17" charset="-128"/>
              </a:rPr>
              <a:t> 　　　</a:t>
            </a:r>
            <a:r>
              <a:rPr lang="en-US" altLang="ja-JP" sz="1300" dirty="0" smtClean="0">
                <a:solidFill>
                  <a:schemeClr val="tx1"/>
                </a:solidFill>
                <a:latin typeface="ＭＳ 明朝" panose="02020609040205080304" pitchFamily="17" charset="-128"/>
                <a:ea typeface="ＭＳ 明朝" panose="02020609040205080304" pitchFamily="17" charset="-128"/>
              </a:rPr>
              <a:t>…</a:t>
            </a:r>
            <a:r>
              <a:rPr lang="ja-JP" altLang="en-US" sz="1300" dirty="0" smtClean="0">
                <a:solidFill>
                  <a:schemeClr val="tx1"/>
                </a:solidFill>
                <a:latin typeface="ＭＳ 明朝" panose="02020609040205080304" pitchFamily="17" charset="-128"/>
                <a:ea typeface="ＭＳ 明朝" panose="02020609040205080304" pitchFamily="17" charset="-128"/>
              </a:rPr>
              <a:t>入力してください。</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b="1" dirty="0" smtClean="0">
                <a:solidFill>
                  <a:schemeClr val="tx1"/>
                </a:solidFill>
                <a:latin typeface="ＭＳ 明朝" panose="02020609040205080304" pitchFamily="17" charset="-128"/>
                <a:ea typeface="ＭＳ 明朝" panose="02020609040205080304" pitchFamily="17" charset="-128"/>
              </a:rPr>
              <a:t>責任者　</a:t>
            </a:r>
            <a:r>
              <a:rPr lang="ja-JP" altLang="en-US" sz="1300" dirty="0" smtClean="0">
                <a:solidFill>
                  <a:schemeClr val="tx1"/>
                </a:solidFill>
                <a:latin typeface="ＭＳ 明朝" panose="02020609040205080304" pitchFamily="17" charset="-128"/>
                <a:ea typeface="ＭＳ 明朝" panose="02020609040205080304" pitchFamily="17" charset="-128"/>
              </a:rPr>
              <a:t> 　　</a:t>
            </a:r>
            <a:r>
              <a:rPr lang="en-US" altLang="ja-JP" sz="1300" dirty="0" smtClean="0">
                <a:solidFill>
                  <a:schemeClr val="tx1"/>
                </a:solidFill>
                <a:latin typeface="ＭＳ 明朝" panose="02020609040205080304" pitchFamily="17" charset="-128"/>
                <a:ea typeface="ＭＳ 明朝" panose="02020609040205080304" pitchFamily="17" charset="-128"/>
              </a:rPr>
              <a:t>…</a:t>
            </a:r>
            <a:r>
              <a:rPr lang="ja-JP" altLang="en-US" sz="1300" dirty="0" smtClean="0">
                <a:solidFill>
                  <a:schemeClr val="tx1"/>
                </a:solidFill>
                <a:latin typeface="ＭＳ 明朝" panose="02020609040205080304" pitchFamily="17" charset="-128"/>
                <a:ea typeface="ＭＳ 明朝" panose="02020609040205080304" pitchFamily="17" charset="-128"/>
              </a:rPr>
              <a:t>申込責任者名を入力してください。</a:t>
            </a:r>
          </a:p>
          <a:p>
            <a:pPr algn="l"/>
            <a:r>
              <a:rPr lang="ja-JP" altLang="en-US" sz="1300" b="1" dirty="0" smtClean="0">
                <a:solidFill>
                  <a:schemeClr val="tx1"/>
                </a:solidFill>
                <a:latin typeface="ＭＳ 明朝" panose="02020609040205080304" pitchFamily="17" charset="-128"/>
                <a:ea typeface="ＭＳ 明朝" panose="02020609040205080304" pitchFamily="17" charset="-128"/>
              </a:rPr>
              <a:t>電話番号、携帯電話番号</a:t>
            </a:r>
            <a:r>
              <a:rPr lang="ja-JP" altLang="en-US" sz="1300" dirty="0" smtClean="0">
                <a:solidFill>
                  <a:schemeClr val="tx1"/>
                </a:solidFill>
                <a:latin typeface="ＭＳ 明朝" panose="02020609040205080304" pitchFamily="17" charset="-128"/>
                <a:ea typeface="ＭＳ 明朝" panose="02020609040205080304" pitchFamily="17" charset="-128"/>
              </a:rPr>
              <a:t>（プログラム編成時、大会期間中に連絡の取れる電話番号）、</a:t>
            </a:r>
            <a:r>
              <a:rPr lang="ja-JP" altLang="en-US" sz="1300" b="1" dirty="0" smtClean="0">
                <a:solidFill>
                  <a:schemeClr val="tx1"/>
                </a:solidFill>
                <a:latin typeface="ＭＳ 明朝" panose="02020609040205080304" pitchFamily="17" charset="-128"/>
                <a:ea typeface="ＭＳ 明朝" panose="02020609040205080304" pitchFamily="17" charset="-128"/>
              </a:rPr>
              <a:t>メールアドレス</a:t>
            </a:r>
            <a:r>
              <a:rPr lang="ja-JP" altLang="en-US" sz="1300" dirty="0" smtClean="0">
                <a:solidFill>
                  <a:schemeClr val="tx1"/>
                </a:solidFill>
                <a:latin typeface="ＭＳ 明朝" panose="02020609040205080304" pitchFamily="17" charset="-128"/>
                <a:ea typeface="ＭＳ 明朝" panose="02020609040205080304" pitchFamily="17" charset="-128"/>
              </a:rPr>
              <a:t>（携帯電話のメールアドレスを除く）、</a:t>
            </a:r>
            <a:r>
              <a:rPr lang="ja-JP" altLang="en-US" sz="1300" b="1" dirty="0" smtClean="0">
                <a:solidFill>
                  <a:schemeClr val="tx1"/>
                </a:solidFill>
                <a:latin typeface="ＭＳ 明朝" panose="02020609040205080304" pitchFamily="17" charset="-128"/>
                <a:ea typeface="ＭＳ 明朝" panose="02020609040205080304" pitchFamily="17" charset="-128"/>
              </a:rPr>
              <a:t>郵便番号</a:t>
            </a:r>
            <a:r>
              <a:rPr lang="ja-JP" altLang="en-US" sz="1300" dirty="0" smtClean="0">
                <a:solidFill>
                  <a:schemeClr val="tx1"/>
                </a:solidFill>
                <a:latin typeface="ＭＳ 明朝" panose="02020609040205080304" pitchFamily="17" charset="-128"/>
                <a:ea typeface="ＭＳ 明朝" panose="02020609040205080304" pitchFamily="17" charset="-128"/>
              </a:rPr>
              <a:t>、</a:t>
            </a:r>
            <a:r>
              <a:rPr lang="ja-JP" altLang="en-US" sz="1300" b="1" dirty="0" smtClean="0">
                <a:solidFill>
                  <a:schemeClr val="tx1"/>
                </a:solidFill>
                <a:latin typeface="ＭＳ 明朝" panose="02020609040205080304" pitchFamily="17" charset="-128"/>
                <a:ea typeface="ＭＳ 明朝" panose="02020609040205080304" pitchFamily="17" charset="-128"/>
              </a:rPr>
              <a:t>住所</a:t>
            </a:r>
            <a:r>
              <a:rPr lang="ja-JP" altLang="en-US" sz="1300" dirty="0" smtClean="0">
                <a:solidFill>
                  <a:schemeClr val="tx1"/>
                </a:solidFill>
                <a:latin typeface="ＭＳ 明朝" panose="02020609040205080304" pitchFamily="17" charset="-128"/>
                <a:ea typeface="ＭＳ 明朝" panose="02020609040205080304" pitchFamily="17" charset="-128"/>
              </a:rPr>
              <a:t>の各項目を入力してください。</a:t>
            </a:r>
            <a:endParaRPr lang="ja-JP" altLang="en-US" sz="1300" dirty="0">
              <a:solidFill>
                <a:schemeClr val="tx1"/>
              </a:solidFill>
              <a:latin typeface="ＭＳ 明朝" panose="02020609040205080304" pitchFamily="17" charset="-128"/>
              <a:ea typeface="ＭＳ 明朝" panose="02020609040205080304" pitchFamily="17" charset="-128"/>
            </a:endParaRPr>
          </a:p>
        </p:txBody>
      </p:sp>
      <p:cxnSp>
        <p:nvCxnSpPr>
          <p:cNvPr id="5" name="直線コネクタ 4"/>
          <p:cNvCxnSpPr/>
          <p:nvPr/>
        </p:nvCxnSpPr>
        <p:spPr>
          <a:xfrm>
            <a:off x="260649" y="506263"/>
            <a:ext cx="6336704"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6" name="直線コネクタ 5"/>
          <p:cNvCxnSpPr/>
          <p:nvPr/>
        </p:nvCxnSpPr>
        <p:spPr>
          <a:xfrm>
            <a:off x="260649" y="9394975"/>
            <a:ext cx="6336704" cy="0"/>
          </a:xfrm>
          <a:prstGeom prst="line">
            <a:avLst/>
          </a:prstGeom>
          <a:ln w="38100"/>
        </p:spPr>
        <p:style>
          <a:lnRef idx="1">
            <a:schemeClr val="dk1"/>
          </a:lnRef>
          <a:fillRef idx="0">
            <a:schemeClr val="dk1"/>
          </a:fillRef>
          <a:effectRef idx="0">
            <a:schemeClr val="dk1"/>
          </a:effectRef>
          <a:fontRef idx="minor">
            <a:schemeClr val="tx1"/>
          </a:fontRef>
        </p:style>
      </p:cxnSp>
      <p:sp>
        <p:nvSpPr>
          <p:cNvPr id="7" name="タイトル 1"/>
          <p:cNvSpPr txBox="1">
            <a:spLocks/>
          </p:cNvSpPr>
          <p:nvPr/>
        </p:nvSpPr>
        <p:spPr>
          <a:xfrm>
            <a:off x="298326" y="9424835"/>
            <a:ext cx="2914650" cy="350320"/>
          </a:xfrm>
          <a:prstGeom prst="rect">
            <a:avLst/>
          </a:prstGeom>
        </p:spPr>
        <p:txBody>
          <a:bodyPr vert="horz" lIns="91429" tIns="45715" rIns="91429" bIns="45715"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400" b="1" dirty="0"/>
              <a:t>東海学生陸上競技連盟</a:t>
            </a:r>
          </a:p>
        </p:txBody>
      </p:sp>
      <p:sp>
        <p:nvSpPr>
          <p:cNvPr id="8" name="タイトル 1"/>
          <p:cNvSpPr txBox="1">
            <a:spLocks/>
          </p:cNvSpPr>
          <p:nvPr/>
        </p:nvSpPr>
        <p:spPr>
          <a:xfrm>
            <a:off x="3682703" y="9424835"/>
            <a:ext cx="2914650" cy="350320"/>
          </a:xfrm>
          <a:prstGeom prst="rect">
            <a:avLst/>
          </a:prstGeom>
        </p:spPr>
        <p:txBody>
          <a:bodyPr vert="horz" lIns="91429" tIns="45715" rIns="91429" bIns="45715"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r"/>
            <a:r>
              <a:rPr lang="ja-JP" altLang="en-US" sz="1400" b="1" i="1" dirty="0"/>
              <a:t>１ページ</a:t>
            </a:r>
          </a:p>
        </p:txBody>
      </p:sp>
      <p:pic>
        <p:nvPicPr>
          <p:cNvPr id="9" name="図 8"/>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021291" y="88151"/>
            <a:ext cx="782449" cy="894666"/>
          </a:xfrm>
          <a:prstGeom prst="rect">
            <a:avLst/>
          </a:prstGeom>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649" y="4327183"/>
            <a:ext cx="6336704" cy="3354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角丸四角形 9"/>
          <p:cNvSpPr/>
          <p:nvPr/>
        </p:nvSpPr>
        <p:spPr>
          <a:xfrm>
            <a:off x="368661" y="4305036"/>
            <a:ext cx="6120680" cy="33540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460187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60648" y="194378"/>
            <a:ext cx="6151864" cy="350320"/>
          </a:xfrm>
        </p:spPr>
        <p:txBody>
          <a:bodyPr>
            <a:noAutofit/>
          </a:bodyPr>
          <a:lstStyle/>
          <a:p>
            <a:pPr algn="l"/>
            <a:r>
              <a:rPr lang="ja-JP" altLang="en-US" sz="1600" b="1" dirty="0"/>
              <a:t>第</a:t>
            </a:r>
            <a:r>
              <a:rPr lang="en-US" altLang="ja-JP" sz="1600" b="1" dirty="0"/>
              <a:t>68</a:t>
            </a:r>
            <a:r>
              <a:rPr lang="ja-JP" altLang="en-US" sz="1600" b="1" dirty="0"/>
              <a:t>回西日本学生陸上競技対校選手権大会エントリー入力方法</a:t>
            </a:r>
          </a:p>
        </p:txBody>
      </p:sp>
      <p:sp>
        <p:nvSpPr>
          <p:cNvPr id="3" name="サブタイトル 2"/>
          <p:cNvSpPr>
            <a:spLocks noGrp="1"/>
          </p:cNvSpPr>
          <p:nvPr>
            <p:ph type="subTitle" idx="1"/>
          </p:nvPr>
        </p:nvSpPr>
        <p:spPr>
          <a:xfrm>
            <a:off x="260649" y="543744"/>
            <a:ext cx="6336704" cy="8851232"/>
          </a:xfrm>
        </p:spPr>
        <p:txBody>
          <a:bodyPr>
            <a:normAutofit/>
          </a:bodyPr>
          <a:lstStyle/>
          <a:p>
            <a:pPr algn="l"/>
            <a:endParaRPr lang="en-US" altLang="ja-JP" sz="1400" dirty="0" smtClean="0">
              <a:solidFill>
                <a:schemeClr val="tx1"/>
              </a:solidFill>
            </a:endParaRPr>
          </a:p>
          <a:p>
            <a:pPr algn="l"/>
            <a:endParaRPr lang="en-US" altLang="ja-JP" sz="1400" dirty="0">
              <a:solidFill>
                <a:schemeClr val="tx1"/>
              </a:solidFill>
            </a:endParaRPr>
          </a:p>
          <a:p>
            <a:pPr algn="l"/>
            <a:endParaRPr lang="en-US" altLang="ja-JP" sz="1400" dirty="0" smtClean="0">
              <a:solidFill>
                <a:schemeClr val="tx1"/>
              </a:solidFill>
            </a:endParaRPr>
          </a:p>
          <a:p>
            <a:pPr algn="l"/>
            <a:endParaRPr lang="en-US" altLang="ja-JP" sz="1400" dirty="0">
              <a:solidFill>
                <a:schemeClr val="tx1"/>
              </a:solidFill>
            </a:endParaRPr>
          </a:p>
          <a:p>
            <a:pPr algn="l"/>
            <a:endParaRPr lang="en-US" altLang="ja-JP" sz="1400" dirty="0" smtClean="0">
              <a:solidFill>
                <a:schemeClr val="tx1"/>
              </a:solidFill>
            </a:endParaRPr>
          </a:p>
          <a:p>
            <a:pPr algn="l"/>
            <a:endParaRPr lang="en-US" altLang="ja-JP" sz="1400" dirty="0">
              <a:solidFill>
                <a:schemeClr val="tx1"/>
              </a:solidFill>
            </a:endParaRPr>
          </a:p>
          <a:p>
            <a:pPr algn="l"/>
            <a:endParaRPr lang="en-US" altLang="ja-JP" sz="1400" dirty="0" smtClean="0">
              <a:solidFill>
                <a:schemeClr val="tx1"/>
              </a:solidFill>
            </a:endParaRPr>
          </a:p>
          <a:p>
            <a:pPr algn="l"/>
            <a:endParaRPr lang="en-US" altLang="ja-JP" sz="1400" dirty="0">
              <a:solidFill>
                <a:schemeClr val="tx1"/>
              </a:solidFill>
            </a:endParaRPr>
          </a:p>
          <a:p>
            <a:pPr algn="l"/>
            <a:endParaRPr lang="en-US" altLang="ja-JP" sz="1400" dirty="0" smtClean="0">
              <a:solidFill>
                <a:schemeClr val="tx1"/>
              </a:solidFill>
            </a:endParaRPr>
          </a:p>
          <a:p>
            <a:pPr algn="l"/>
            <a:endParaRPr lang="en-US" altLang="ja-JP" sz="1400" dirty="0">
              <a:solidFill>
                <a:schemeClr val="tx1"/>
              </a:solidFill>
            </a:endParaRPr>
          </a:p>
          <a:p>
            <a:pPr algn="l"/>
            <a:endParaRPr lang="en-US" altLang="ja-JP" sz="1400" dirty="0" smtClean="0">
              <a:solidFill>
                <a:schemeClr val="tx1"/>
              </a:solidFill>
            </a:endParaRPr>
          </a:p>
          <a:p>
            <a:pPr algn="l"/>
            <a:endParaRPr lang="en-US" altLang="ja-JP" sz="1400" dirty="0">
              <a:solidFill>
                <a:schemeClr val="tx1"/>
              </a:solidFill>
            </a:endParaRPr>
          </a:p>
          <a:p>
            <a:pPr algn="l"/>
            <a:endParaRPr lang="en-US" altLang="ja-JP" sz="1400" dirty="0" smtClean="0">
              <a:solidFill>
                <a:schemeClr val="tx1"/>
              </a:solidFill>
            </a:endParaRPr>
          </a:p>
          <a:p>
            <a:pPr algn="l"/>
            <a:endParaRPr lang="en-US" altLang="ja-JP" sz="1400" dirty="0" smtClean="0">
              <a:solidFill>
                <a:schemeClr val="tx1"/>
              </a:solidFill>
            </a:endParaRPr>
          </a:p>
          <a:p>
            <a:pPr algn="l"/>
            <a:r>
              <a:rPr lang="en-US" altLang="ja-JP" sz="1300" b="1" dirty="0" smtClean="0">
                <a:solidFill>
                  <a:schemeClr val="tx1"/>
                </a:solidFill>
                <a:latin typeface="+mj-ea"/>
                <a:ea typeface="+mj-ea"/>
              </a:rPr>
              <a:t>【</a:t>
            </a:r>
            <a:r>
              <a:rPr lang="ja-JP" altLang="en-US" sz="1300" b="1" dirty="0" smtClean="0">
                <a:solidFill>
                  <a:schemeClr val="tx1"/>
                </a:solidFill>
                <a:latin typeface="+mj-ea"/>
                <a:ea typeface="+mj-ea"/>
              </a:rPr>
              <a:t>出場者に関する項目</a:t>
            </a:r>
            <a:r>
              <a:rPr lang="en-US" altLang="ja-JP" sz="1300" b="1" dirty="0" smtClean="0">
                <a:solidFill>
                  <a:schemeClr val="tx1"/>
                </a:solidFill>
                <a:latin typeface="+mj-ea"/>
                <a:ea typeface="+mj-ea"/>
              </a:rPr>
              <a:t>】</a:t>
            </a:r>
          </a:p>
          <a:p>
            <a:pPr algn="l"/>
            <a:endParaRPr lang="en-US" altLang="ja-JP" sz="1300" b="1" dirty="0" smtClean="0">
              <a:solidFill>
                <a:schemeClr val="tx1"/>
              </a:solidFill>
              <a:latin typeface="+mj-ea"/>
              <a:ea typeface="+mj-ea"/>
            </a:endParaRPr>
          </a:p>
          <a:p>
            <a:pPr algn="l"/>
            <a:endParaRPr lang="en-US" altLang="ja-JP" sz="1300" b="1" dirty="0" smtClean="0">
              <a:solidFill>
                <a:schemeClr val="tx1"/>
              </a:solidFill>
              <a:latin typeface="+mj-ea"/>
              <a:ea typeface="+mj-ea"/>
            </a:endParaRPr>
          </a:p>
          <a:p>
            <a:pPr algn="l"/>
            <a:endParaRPr lang="en-US" altLang="ja-JP" sz="1300" b="1" dirty="0">
              <a:solidFill>
                <a:schemeClr val="tx1"/>
              </a:solidFill>
              <a:latin typeface="+mj-ea"/>
              <a:ea typeface="+mj-ea"/>
            </a:endParaRPr>
          </a:p>
          <a:p>
            <a:pPr algn="l"/>
            <a:endParaRPr lang="en-US" altLang="ja-JP" sz="1300" b="1" dirty="0" smtClean="0">
              <a:solidFill>
                <a:schemeClr val="tx1"/>
              </a:solidFill>
              <a:latin typeface="+mj-ea"/>
              <a:ea typeface="+mj-ea"/>
            </a:endParaRPr>
          </a:p>
          <a:p>
            <a:pPr algn="l"/>
            <a:endParaRPr lang="en-US" altLang="ja-JP" sz="1300" b="1" dirty="0">
              <a:solidFill>
                <a:schemeClr val="tx1"/>
              </a:solidFill>
              <a:latin typeface="+mj-ea"/>
              <a:ea typeface="+mj-ea"/>
            </a:endParaRPr>
          </a:p>
          <a:p>
            <a:pPr algn="l"/>
            <a:endParaRPr lang="en-US" altLang="ja-JP" sz="1300" b="1" dirty="0" smtClean="0">
              <a:solidFill>
                <a:schemeClr val="tx1"/>
              </a:solidFill>
              <a:latin typeface="+mj-ea"/>
              <a:ea typeface="+mj-ea"/>
            </a:endParaRPr>
          </a:p>
          <a:p>
            <a:pPr algn="l"/>
            <a:endParaRPr lang="en-US" altLang="ja-JP" sz="1300" b="1" dirty="0">
              <a:solidFill>
                <a:schemeClr val="tx1"/>
              </a:solidFill>
              <a:latin typeface="+mj-ea"/>
              <a:ea typeface="+mj-ea"/>
            </a:endParaRPr>
          </a:p>
          <a:p>
            <a:pPr algn="l"/>
            <a:endParaRPr lang="en-US" altLang="ja-JP" sz="1300" b="1" dirty="0" smtClean="0">
              <a:solidFill>
                <a:schemeClr val="tx1"/>
              </a:solidFill>
              <a:latin typeface="+mj-ea"/>
              <a:ea typeface="+mj-ea"/>
            </a:endParaRPr>
          </a:p>
          <a:p>
            <a:pPr algn="l"/>
            <a:endParaRPr lang="en-US" altLang="ja-JP" sz="1300" dirty="0">
              <a:solidFill>
                <a:schemeClr val="tx1"/>
              </a:solidFill>
              <a:latin typeface="ＭＳ 明朝" panose="02020609040205080304" pitchFamily="17" charset="-128"/>
              <a:ea typeface="ＭＳ 明朝" panose="02020609040205080304" pitchFamily="17" charset="-128"/>
            </a:endParaRPr>
          </a:p>
          <a:p>
            <a:pPr algn="l"/>
            <a:r>
              <a:rPr lang="ja-JP" altLang="en-US" sz="1300" dirty="0" smtClean="0">
                <a:solidFill>
                  <a:schemeClr val="tx1"/>
                </a:solidFill>
                <a:latin typeface="ＭＳ 明朝" panose="02020609040205080304" pitchFamily="17" charset="-128"/>
                <a:ea typeface="ＭＳ 明朝" panose="02020609040205080304" pitchFamily="17" charset="-128"/>
              </a:rPr>
              <a:t>登録番号　</a:t>
            </a:r>
            <a:r>
              <a:rPr lang="en-US" altLang="ja-JP" sz="1300" dirty="0" smtClean="0">
                <a:solidFill>
                  <a:schemeClr val="tx1"/>
                </a:solidFill>
                <a:latin typeface="ＭＳ 明朝" panose="02020609040205080304" pitchFamily="17" charset="-128"/>
                <a:ea typeface="ＭＳ 明朝" panose="02020609040205080304" pitchFamily="17" charset="-128"/>
              </a:rPr>
              <a:t>…</a:t>
            </a:r>
            <a:r>
              <a:rPr lang="ja-JP" altLang="en-US" sz="1300" dirty="0" smtClean="0">
                <a:solidFill>
                  <a:schemeClr val="tx1"/>
                </a:solidFill>
                <a:latin typeface="ＭＳ 明朝" panose="02020609040205080304" pitchFamily="17" charset="-128"/>
                <a:ea typeface="ＭＳ 明朝" panose="02020609040205080304" pitchFamily="17" charset="-128"/>
              </a:rPr>
              <a:t>各地区学連の登録番号を記入してください。「</a:t>
            </a:r>
            <a:r>
              <a:rPr lang="en-US" altLang="ja-JP" sz="1300" dirty="0" smtClean="0">
                <a:solidFill>
                  <a:schemeClr val="tx1"/>
                </a:solidFill>
                <a:latin typeface="ＭＳ 明朝" panose="02020609040205080304" pitchFamily="17" charset="-128"/>
                <a:ea typeface="ＭＳ 明朝" panose="02020609040205080304" pitchFamily="17" charset="-128"/>
              </a:rPr>
              <a:t>5-1</a:t>
            </a:r>
            <a:r>
              <a:rPr lang="ja-JP" altLang="en-US" sz="1300" dirty="0" smtClean="0">
                <a:solidFill>
                  <a:schemeClr val="tx1"/>
                </a:solidFill>
                <a:latin typeface="ＭＳ 明朝" panose="02020609040205080304" pitchFamily="17" charset="-128"/>
                <a:ea typeface="ＭＳ 明朝" panose="02020609040205080304" pitchFamily="17" charset="-128"/>
              </a:rPr>
              <a:t>」なら「</a:t>
            </a:r>
            <a:r>
              <a:rPr lang="en-US" altLang="ja-JP" sz="1300" dirty="0" smtClean="0">
                <a:solidFill>
                  <a:schemeClr val="tx1"/>
                </a:solidFill>
                <a:latin typeface="ＭＳ 明朝" panose="02020609040205080304" pitchFamily="17" charset="-128"/>
                <a:ea typeface="ＭＳ 明朝" panose="02020609040205080304" pitchFamily="17" charset="-128"/>
              </a:rPr>
              <a:t>1</a:t>
            </a:r>
            <a:r>
              <a:rPr lang="ja-JP" altLang="en-US" sz="1300" dirty="0" smtClean="0">
                <a:solidFill>
                  <a:schemeClr val="tx1"/>
                </a:solidFill>
                <a:latin typeface="ＭＳ 明朝" panose="02020609040205080304" pitchFamily="17" charset="-128"/>
                <a:ea typeface="ＭＳ 明朝" panose="02020609040205080304" pitchFamily="17" charset="-128"/>
              </a:rPr>
              <a:t>」のみ</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dirty="0" smtClean="0">
                <a:solidFill>
                  <a:schemeClr val="tx1"/>
                </a:solidFill>
                <a:latin typeface="ＭＳ 明朝" panose="02020609040205080304" pitchFamily="17" charset="-128"/>
                <a:ea typeface="ＭＳ 明朝" panose="02020609040205080304" pitchFamily="17" charset="-128"/>
              </a:rPr>
              <a:t>性別　　　</a:t>
            </a:r>
            <a:r>
              <a:rPr lang="en-US" altLang="ja-JP" sz="1300" dirty="0" smtClean="0">
                <a:solidFill>
                  <a:schemeClr val="tx1"/>
                </a:solidFill>
                <a:latin typeface="ＭＳ 明朝" panose="02020609040205080304" pitchFamily="17" charset="-128"/>
                <a:ea typeface="ＭＳ 明朝" panose="02020609040205080304" pitchFamily="17" charset="-128"/>
              </a:rPr>
              <a:t>…</a:t>
            </a:r>
            <a:r>
              <a:rPr lang="ja-JP" altLang="en-US" sz="1300" dirty="0" smtClean="0">
                <a:solidFill>
                  <a:schemeClr val="tx1"/>
                </a:solidFill>
                <a:latin typeface="ＭＳ 明朝" panose="02020609040205080304" pitchFamily="17" charset="-128"/>
                <a:ea typeface="ＭＳ 明朝" panose="02020609040205080304" pitchFamily="17" charset="-128"/>
              </a:rPr>
              <a:t>選択してください。</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dirty="0" smtClean="0">
                <a:solidFill>
                  <a:schemeClr val="tx1"/>
                </a:solidFill>
                <a:latin typeface="ＭＳ 明朝" panose="02020609040205080304" pitchFamily="17" charset="-128"/>
                <a:ea typeface="ＭＳ 明朝" panose="02020609040205080304" pitchFamily="17" charset="-128"/>
              </a:rPr>
              <a:t>　　　　　　</a:t>
            </a:r>
            <a:r>
              <a:rPr lang="en-US" altLang="ja-JP" sz="1300" dirty="0" smtClean="0">
                <a:solidFill>
                  <a:schemeClr val="tx1"/>
                </a:solidFill>
                <a:latin typeface="ＭＳ 明朝" panose="02020609040205080304" pitchFamily="17" charset="-128"/>
                <a:ea typeface="ＭＳ 明朝" panose="02020609040205080304" pitchFamily="17" charset="-128"/>
              </a:rPr>
              <a:t>※</a:t>
            </a:r>
            <a:r>
              <a:rPr lang="ja-JP" altLang="en-US" sz="1300" dirty="0" smtClean="0">
                <a:solidFill>
                  <a:schemeClr val="tx1"/>
                </a:solidFill>
                <a:latin typeface="ＭＳ 明朝" panose="02020609040205080304" pitchFamily="17" charset="-128"/>
                <a:ea typeface="ＭＳ 明朝" panose="02020609040205080304" pitchFamily="17" charset="-128"/>
              </a:rPr>
              <a:t>　上記二点を入力すると氏名、ﾌﾘｶﾞﾅ、学年、生年月日が自動的に</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dirty="0">
                <a:solidFill>
                  <a:schemeClr val="tx1"/>
                </a:solidFill>
                <a:latin typeface="ＭＳ 明朝" panose="02020609040205080304" pitchFamily="17" charset="-128"/>
                <a:ea typeface="ＭＳ 明朝" panose="02020609040205080304" pitchFamily="17" charset="-128"/>
              </a:rPr>
              <a:t>　</a:t>
            </a:r>
            <a:r>
              <a:rPr lang="ja-JP" altLang="en-US" sz="1300" dirty="0" smtClean="0">
                <a:solidFill>
                  <a:schemeClr val="tx1"/>
                </a:solidFill>
                <a:latin typeface="ＭＳ 明朝" panose="02020609040205080304" pitchFamily="17" charset="-128"/>
                <a:ea typeface="ＭＳ 明朝" panose="02020609040205080304" pitchFamily="17" charset="-128"/>
              </a:rPr>
              <a:t>　　　　　　入ります。</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dirty="0">
                <a:solidFill>
                  <a:schemeClr val="tx1"/>
                </a:solidFill>
                <a:latin typeface="ＭＳ 明朝" panose="02020609040205080304" pitchFamily="17" charset="-128"/>
                <a:ea typeface="ＭＳ 明朝" panose="02020609040205080304" pitchFamily="17" charset="-128"/>
              </a:rPr>
              <a:t>出場</a:t>
            </a:r>
            <a:r>
              <a:rPr lang="ja-JP" altLang="en-US" sz="1300" dirty="0" smtClean="0">
                <a:solidFill>
                  <a:schemeClr val="tx1"/>
                </a:solidFill>
                <a:latin typeface="ＭＳ 明朝" panose="02020609040205080304" pitchFamily="17" charset="-128"/>
                <a:ea typeface="ＭＳ 明朝" panose="02020609040205080304" pitchFamily="17" charset="-128"/>
              </a:rPr>
              <a:t>種目　</a:t>
            </a:r>
            <a:r>
              <a:rPr lang="en-US" altLang="ja-JP" sz="1300" dirty="0" smtClean="0">
                <a:solidFill>
                  <a:schemeClr val="tx1"/>
                </a:solidFill>
                <a:latin typeface="ＭＳ 明朝" panose="02020609040205080304" pitchFamily="17" charset="-128"/>
                <a:ea typeface="ＭＳ 明朝" panose="02020609040205080304" pitchFamily="17" charset="-128"/>
              </a:rPr>
              <a:t>…</a:t>
            </a:r>
            <a:r>
              <a:rPr lang="ja-JP" altLang="en-US" sz="1300" dirty="0" smtClean="0">
                <a:solidFill>
                  <a:schemeClr val="tx1"/>
                </a:solidFill>
                <a:latin typeface="ＭＳ 明朝" panose="02020609040205080304" pitchFamily="17" charset="-128"/>
                <a:ea typeface="ＭＳ 明朝" panose="02020609040205080304" pitchFamily="17" charset="-128"/>
              </a:rPr>
              <a:t>「▼」ボタンから選択してください。</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dirty="0" smtClean="0">
                <a:solidFill>
                  <a:schemeClr val="tx1"/>
                </a:solidFill>
                <a:latin typeface="ＭＳ 明朝" panose="02020609040205080304" pitchFamily="17" charset="-128"/>
                <a:ea typeface="ＭＳ 明朝" panose="02020609040205080304" pitchFamily="17" charset="-128"/>
              </a:rPr>
              <a:t>手動　　　</a:t>
            </a:r>
            <a:r>
              <a:rPr lang="en-US" altLang="ja-JP" sz="1300" dirty="0" smtClean="0">
                <a:solidFill>
                  <a:schemeClr val="tx1"/>
                </a:solidFill>
                <a:latin typeface="ＭＳ 明朝" panose="02020609040205080304" pitchFamily="17" charset="-128"/>
                <a:ea typeface="ＭＳ 明朝" panose="02020609040205080304" pitchFamily="17" charset="-128"/>
              </a:rPr>
              <a:t>…</a:t>
            </a:r>
            <a:r>
              <a:rPr lang="ja-JP" altLang="en-US" sz="1300" dirty="0" smtClean="0">
                <a:solidFill>
                  <a:schemeClr val="tx1"/>
                </a:solidFill>
                <a:latin typeface="ＭＳ 明朝" panose="02020609040205080304" pitchFamily="17" charset="-128"/>
                <a:ea typeface="ＭＳ 明朝" panose="02020609040205080304" pitchFamily="17" charset="-128"/>
              </a:rPr>
              <a:t>手動記録の場合は「▼」ボタンから「○」を選択してください。</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dirty="0">
                <a:solidFill>
                  <a:schemeClr val="tx1"/>
                </a:solidFill>
                <a:latin typeface="ＭＳ 明朝" panose="02020609040205080304" pitchFamily="17" charset="-128"/>
                <a:ea typeface="ＭＳ 明朝" panose="02020609040205080304" pitchFamily="17" charset="-128"/>
              </a:rPr>
              <a:t>資格</a:t>
            </a:r>
            <a:r>
              <a:rPr lang="ja-JP" altLang="en-US" sz="1300" dirty="0" smtClean="0">
                <a:solidFill>
                  <a:schemeClr val="tx1"/>
                </a:solidFill>
                <a:latin typeface="ＭＳ 明朝" panose="02020609040205080304" pitchFamily="17" charset="-128"/>
                <a:ea typeface="ＭＳ 明朝" panose="02020609040205080304" pitchFamily="17" charset="-128"/>
              </a:rPr>
              <a:t>記録　</a:t>
            </a:r>
            <a:r>
              <a:rPr lang="en-US" altLang="ja-JP" sz="1300" dirty="0" smtClean="0">
                <a:solidFill>
                  <a:schemeClr val="tx1"/>
                </a:solidFill>
                <a:latin typeface="ＭＳ 明朝" panose="02020609040205080304" pitchFamily="17" charset="-128"/>
                <a:ea typeface="ＭＳ 明朝" panose="02020609040205080304" pitchFamily="17" charset="-128"/>
              </a:rPr>
              <a:t>…</a:t>
            </a:r>
            <a:r>
              <a:rPr lang="ja-JP" altLang="en-US" sz="1300" b="1" dirty="0" smtClean="0">
                <a:solidFill>
                  <a:srgbClr val="FF0000"/>
                </a:solidFill>
                <a:latin typeface="ＭＳ 明朝" panose="02020609040205080304" pitchFamily="17" charset="-128"/>
                <a:ea typeface="ＭＳ 明朝" panose="02020609040205080304" pitchFamily="17" charset="-128"/>
              </a:rPr>
              <a:t>競争競技で</a:t>
            </a:r>
            <a:r>
              <a:rPr lang="en-US" altLang="ja-JP" sz="1300" b="1" dirty="0">
                <a:solidFill>
                  <a:srgbClr val="FF0000"/>
                </a:solidFill>
                <a:latin typeface="ＭＳ 明朝" panose="02020609040205080304" pitchFamily="17" charset="-128"/>
                <a:ea typeface="ＭＳ 明朝" panose="02020609040205080304" pitchFamily="17" charset="-128"/>
              </a:rPr>
              <a:t> </a:t>
            </a:r>
            <a:r>
              <a:rPr lang="en-US" altLang="ja-JP" sz="1300" b="1" dirty="0" smtClean="0">
                <a:solidFill>
                  <a:srgbClr val="FF0000"/>
                </a:solidFill>
                <a:latin typeface="ＭＳ 明朝" panose="02020609040205080304" pitchFamily="17" charset="-128"/>
                <a:ea typeface="ＭＳ 明朝" panose="02020609040205080304" pitchFamily="17" charset="-128"/>
              </a:rPr>
              <a:t>10</a:t>
            </a:r>
            <a:r>
              <a:rPr lang="ja-JP" altLang="en-US" sz="1300" b="1" dirty="0" smtClean="0">
                <a:solidFill>
                  <a:srgbClr val="FF0000"/>
                </a:solidFill>
                <a:latin typeface="ＭＳ 明朝" panose="02020609040205080304" pitchFamily="17" charset="-128"/>
                <a:ea typeface="ＭＳ 明朝" panose="02020609040205080304" pitchFamily="17" charset="-128"/>
              </a:rPr>
              <a:t>秒</a:t>
            </a:r>
            <a:r>
              <a:rPr lang="en-US" altLang="ja-JP" sz="1300" b="1" dirty="0" smtClean="0">
                <a:solidFill>
                  <a:srgbClr val="FF0000"/>
                </a:solidFill>
                <a:latin typeface="ＭＳ 明朝" panose="02020609040205080304" pitchFamily="17" charset="-128"/>
                <a:ea typeface="ＭＳ 明朝" panose="02020609040205080304" pitchFamily="17" charset="-128"/>
              </a:rPr>
              <a:t>85</a:t>
            </a:r>
            <a:r>
              <a:rPr lang="ja-JP" altLang="en-US" sz="1300" b="1" dirty="0">
                <a:solidFill>
                  <a:srgbClr val="FF0000"/>
                </a:solidFill>
                <a:latin typeface="ＭＳ 明朝" panose="02020609040205080304" pitchFamily="17" charset="-128"/>
                <a:ea typeface="ＭＳ 明朝" panose="02020609040205080304" pitchFamily="17" charset="-128"/>
              </a:rPr>
              <a:t> </a:t>
            </a:r>
            <a:r>
              <a:rPr lang="ja-JP" altLang="en-US" sz="1300" b="1" dirty="0" smtClean="0">
                <a:solidFill>
                  <a:srgbClr val="FF0000"/>
                </a:solidFill>
                <a:latin typeface="ＭＳ 明朝" panose="02020609040205080304" pitchFamily="17" charset="-128"/>
                <a:ea typeface="ＭＳ 明朝" panose="02020609040205080304" pitchFamily="17" charset="-128"/>
              </a:rPr>
              <a:t>の場合「</a:t>
            </a:r>
            <a:r>
              <a:rPr lang="en-US" altLang="ja-JP" sz="1300" b="1" dirty="0" smtClean="0">
                <a:solidFill>
                  <a:srgbClr val="FF0000"/>
                </a:solidFill>
                <a:latin typeface="ＭＳ 明朝" panose="02020609040205080304" pitchFamily="17" charset="-128"/>
                <a:ea typeface="ＭＳ 明朝" panose="02020609040205080304" pitchFamily="17" charset="-128"/>
              </a:rPr>
              <a:t>1085</a:t>
            </a:r>
            <a:r>
              <a:rPr lang="ja-JP" altLang="en-US" sz="1300" b="1" dirty="0" smtClean="0">
                <a:solidFill>
                  <a:srgbClr val="FF0000"/>
                </a:solidFill>
                <a:latin typeface="ＭＳ 明朝" panose="02020609040205080304" pitchFamily="17" charset="-128"/>
                <a:ea typeface="ＭＳ 明朝" panose="02020609040205080304" pitchFamily="17" charset="-128"/>
              </a:rPr>
              <a:t>」、</a:t>
            </a:r>
            <a:r>
              <a:rPr lang="en-US" altLang="ja-JP" sz="1300" b="1" dirty="0" smtClean="0">
                <a:solidFill>
                  <a:srgbClr val="FF0000"/>
                </a:solidFill>
                <a:latin typeface="ＭＳ 明朝" panose="02020609040205080304" pitchFamily="17" charset="-128"/>
                <a:ea typeface="ＭＳ 明朝" panose="02020609040205080304" pitchFamily="17" charset="-128"/>
              </a:rPr>
              <a:t>15m85 </a:t>
            </a:r>
            <a:r>
              <a:rPr lang="ja-JP" altLang="en-US" sz="1300" b="1" dirty="0" smtClean="0">
                <a:solidFill>
                  <a:srgbClr val="FF0000"/>
                </a:solidFill>
                <a:latin typeface="ＭＳ 明朝" panose="02020609040205080304" pitchFamily="17" charset="-128"/>
                <a:ea typeface="ＭＳ 明朝" panose="02020609040205080304" pitchFamily="17" charset="-128"/>
              </a:rPr>
              <a:t>の場合「</a:t>
            </a:r>
            <a:r>
              <a:rPr lang="en-US" altLang="ja-JP" sz="1300" b="1" dirty="0" smtClean="0">
                <a:solidFill>
                  <a:srgbClr val="FF0000"/>
                </a:solidFill>
                <a:latin typeface="ＭＳ 明朝" panose="02020609040205080304" pitchFamily="17" charset="-128"/>
                <a:ea typeface="ＭＳ 明朝" panose="02020609040205080304" pitchFamily="17" charset="-128"/>
              </a:rPr>
              <a:t>1585</a:t>
            </a:r>
            <a:r>
              <a:rPr lang="ja-JP" altLang="en-US" sz="1300" b="1" dirty="0" smtClean="0">
                <a:solidFill>
                  <a:srgbClr val="FF0000"/>
                </a:solidFill>
                <a:latin typeface="ＭＳ 明朝" panose="02020609040205080304" pitchFamily="17" charset="-128"/>
                <a:ea typeface="ＭＳ 明朝" panose="02020609040205080304" pitchFamily="17" charset="-128"/>
              </a:rPr>
              <a:t>」</a:t>
            </a:r>
            <a:endParaRPr lang="en-US" altLang="ja-JP" sz="1300" b="1" dirty="0" smtClean="0">
              <a:solidFill>
                <a:srgbClr val="FF0000"/>
              </a:solidFill>
              <a:latin typeface="ＭＳ 明朝" panose="02020609040205080304" pitchFamily="17" charset="-128"/>
              <a:ea typeface="ＭＳ 明朝" panose="02020609040205080304" pitchFamily="17" charset="-128"/>
            </a:endParaRPr>
          </a:p>
          <a:p>
            <a:pPr algn="l"/>
            <a:r>
              <a:rPr lang="ja-JP" altLang="en-US" sz="1300" b="1" dirty="0">
                <a:solidFill>
                  <a:srgbClr val="FF0000"/>
                </a:solidFill>
                <a:latin typeface="ＭＳ 明朝" panose="02020609040205080304" pitchFamily="17" charset="-128"/>
                <a:ea typeface="ＭＳ 明朝" panose="02020609040205080304" pitchFamily="17" charset="-128"/>
              </a:rPr>
              <a:t>　</a:t>
            </a:r>
            <a:r>
              <a:rPr lang="ja-JP" altLang="en-US" sz="1300" b="1" dirty="0" smtClean="0">
                <a:solidFill>
                  <a:srgbClr val="FF0000"/>
                </a:solidFill>
                <a:latin typeface="ＭＳ 明朝" panose="02020609040205080304" pitchFamily="17" charset="-128"/>
                <a:ea typeface="ＭＳ 明朝" panose="02020609040205080304" pitchFamily="17" charset="-128"/>
              </a:rPr>
              <a:t>　　　　　</a:t>
            </a:r>
            <a:r>
              <a:rPr lang="en-US" altLang="ja-JP" sz="1300" b="1" dirty="0" smtClean="0">
                <a:solidFill>
                  <a:srgbClr val="FF0000"/>
                </a:solidFill>
                <a:latin typeface="ＭＳ 明朝" panose="02020609040205080304" pitchFamily="17" charset="-128"/>
                <a:ea typeface="ＭＳ 明朝" panose="02020609040205080304" pitchFamily="17" charset="-128"/>
              </a:rPr>
              <a:t>60</a:t>
            </a:r>
            <a:r>
              <a:rPr lang="ja-JP" altLang="en-US" sz="1300" b="1" dirty="0" smtClean="0">
                <a:solidFill>
                  <a:srgbClr val="FF0000"/>
                </a:solidFill>
                <a:latin typeface="ＭＳ 明朝" panose="02020609040205080304" pitchFamily="17" charset="-128"/>
                <a:ea typeface="ＭＳ 明朝" panose="02020609040205080304" pitchFamily="17" charset="-128"/>
              </a:rPr>
              <a:t>秒</a:t>
            </a:r>
            <a:r>
              <a:rPr lang="en-US" altLang="ja-JP" sz="1300" b="1" dirty="0">
                <a:solidFill>
                  <a:srgbClr val="FF0000"/>
                </a:solidFill>
                <a:latin typeface="ＭＳ 明朝" panose="02020609040205080304" pitchFamily="17" charset="-128"/>
                <a:ea typeface="ＭＳ 明朝" panose="02020609040205080304" pitchFamily="17" charset="-128"/>
              </a:rPr>
              <a:t>25</a:t>
            </a:r>
            <a:r>
              <a:rPr lang="ja-JP" altLang="en-US" sz="1300" b="1" dirty="0" smtClean="0">
                <a:solidFill>
                  <a:srgbClr val="FF0000"/>
                </a:solidFill>
                <a:latin typeface="ＭＳ 明朝" panose="02020609040205080304" pitchFamily="17" charset="-128"/>
                <a:ea typeface="ＭＳ 明朝" panose="02020609040205080304" pitchFamily="17" charset="-128"/>
              </a:rPr>
              <a:t>の場合「</a:t>
            </a:r>
            <a:r>
              <a:rPr lang="en-US" altLang="ja-JP" sz="1300" b="1" dirty="0" smtClean="0">
                <a:solidFill>
                  <a:srgbClr val="FF0000"/>
                </a:solidFill>
                <a:latin typeface="ＭＳ 明朝" panose="02020609040205080304" pitchFamily="17" charset="-128"/>
                <a:ea typeface="ＭＳ 明朝" panose="02020609040205080304" pitchFamily="17" charset="-128"/>
              </a:rPr>
              <a:t>10025</a:t>
            </a:r>
            <a:r>
              <a:rPr lang="ja-JP" altLang="en-US" sz="1300" b="1" dirty="0" smtClean="0">
                <a:solidFill>
                  <a:srgbClr val="FF0000"/>
                </a:solidFill>
                <a:latin typeface="ＭＳ 明朝" panose="02020609040205080304" pitchFamily="17" charset="-128"/>
                <a:ea typeface="ＭＳ 明朝" panose="02020609040205080304" pitchFamily="17" charset="-128"/>
              </a:rPr>
              <a:t>」と時間・分、</a:t>
            </a:r>
            <a:r>
              <a:rPr lang="en-US" altLang="ja-JP" sz="1300" b="1" dirty="0" smtClean="0">
                <a:solidFill>
                  <a:srgbClr val="FF0000"/>
                </a:solidFill>
                <a:latin typeface="ＭＳ 明朝" panose="02020609040205080304" pitchFamily="17" charset="-128"/>
                <a:ea typeface="ＭＳ 明朝" panose="02020609040205080304" pitchFamily="17" charset="-128"/>
              </a:rPr>
              <a:t>m</a:t>
            </a:r>
            <a:r>
              <a:rPr lang="ja-JP" altLang="en-US" sz="1300" b="1" dirty="0" smtClean="0">
                <a:solidFill>
                  <a:srgbClr val="FF0000"/>
                </a:solidFill>
                <a:latin typeface="ＭＳ 明朝" panose="02020609040205080304" pitchFamily="17" charset="-128"/>
                <a:ea typeface="ＭＳ 明朝" panose="02020609040205080304" pitchFamily="17" charset="-128"/>
              </a:rPr>
              <a:t>であっても関係なく数字だけ</a:t>
            </a:r>
            <a:endParaRPr lang="en-US" altLang="ja-JP" sz="1300" b="1" dirty="0" smtClean="0">
              <a:solidFill>
                <a:srgbClr val="FF0000"/>
              </a:solidFill>
              <a:latin typeface="ＭＳ 明朝" panose="02020609040205080304" pitchFamily="17" charset="-128"/>
              <a:ea typeface="ＭＳ 明朝" panose="02020609040205080304" pitchFamily="17" charset="-128"/>
            </a:endParaRPr>
          </a:p>
          <a:p>
            <a:pPr algn="l"/>
            <a:r>
              <a:rPr lang="ja-JP" altLang="en-US" sz="1300" b="1" dirty="0">
                <a:solidFill>
                  <a:srgbClr val="FF0000"/>
                </a:solidFill>
                <a:latin typeface="ＭＳ 明朝" panose="02020609040205080304" pitchFamily="17" charset="-128"/>
                <a:ea typeface="ＭＳ 明朝" panose="02020609040205080304" pitchFamily="17" charset="-128"/>
              </a:rPr>
              <a:t>　</a:t>
            </a:r>
            <a:r>
              <a:rPr lang="ja-JP" altLang="en-US" sz="1300" b="1" dirty="0" smtClean="0">
                <a:solidFill>
                  <a:srgbClr val="FF0000"/>
                </a:solidFill>
                <a:latin typeface="ＭＳ 明朝" panose="02020609040205080304" pitchFamily="17" charset="-128"/>
                <a:ea typeface="ＭＳ 明朝" panose="02020609040205080304" pitchFamily="17" charset="-128"/>
              </a:rPr>
              <a:t>　　　　　を繋げてください。しかし手動計時に関しては</a:t>
            </a:r>
            <a:r>
              <a:rPr lang="en-US" altLang="ja-JP" sz="1300" b="1" dirty="0">
                <a:solidFill>
                  <a:srgbClr val="FF0000"/>
                </a:solidFill>
                <a:latin typeface="ＭＳ 明朝" panose="02020609040205080304" pitchFamily="17" charset="-128"/>
                <a:ea typeface="ＭＳ 明朝" panose="02020609040205080304" pitchFamily="17" charset="-128"/>
              </a:rPr>
              <a:t> </a:t>
            </a:r>
            <a:r>
              <a:rPr lang="en-US" altLang="ja-JP" sz="1300" b="1" dirty="0" smtClean="0">
                <a:solidFill>
                  <a:srgbClr val="FF0000"/>
                </a:solidFill>
                <a:latin typeface="ＭＳ 明朝" panose="02020609040205080304" pitchFamily="17" charset="-128"/>
                <a:ea typeface="ＭＳ 明朝" panose="02020609040205080304" pitchFamily="17" charset="-128"/>
              </a:rPr>
              <a:t>4</a:t>
            </a:r>
            <a:r>
              <a:rPr lang="ja-JP" altLang="en-US" sz="1300" b="1" dirty="0" smtClean="0">
                <a:solidFill>
                  <a:srgbClr val="FF0000"/>
                </a:solidFill>
                <a:latin typeface="ＭＳ 明朝" panose="02020609040205080304" pitchFamily="17" charset="-128"/>
                <a:ea typeface="ＭＳ 明朝" panose="02020609040205080304" pitchFamily="17" charset="-128"/>
              </a:rPr>
              <a:t>分</a:t>
            </a:r>
            <a:r>
              <a:rPr lang="en-US" altLang="ja-JP" sz="1300" b="1" dirty="0" smtClean="0">
                <a:solidFill>
                  <a:srgbClr val="FF0000"/>
                </a:solidFill>
                <a:latin typeface="ＭＳ 明朝" panose="02020609040205080304" pitchFamily="17" charset="-128"/>
                <a:ea typeface="ＭＳ 明朝" panose="02020609040205080304" pitchFamily="17" charset="-128"/>
              </a:rPr>
              <a:t>15</a:t>
            </a:r>
            <a:r>
              <a:rPr lang="ja-JP" altLang="en-US" sz="1300" b="1" dirty="0" smtClean="0">
                <a:solidFill>
                  <a:srgbClr val="FF0000"/>
                </a:solidFill>
                <a:latin typeface="ＭＳ 明朝" panose="02020609040205080304" pitchFamily="17" charset="-128"/>
                <a:ea typeface="ＭＳ 明朝" panose="02020609040205080304" pitchFamily="17" charset="-128"/>
              </a:rPr>
              <a:t>秒</a:t>
            </a:r>
            <a:r>
              <a:rPr lang="en-US" altLang="ja-JP" sz="1300" b="1" dirty="0">
                <a:solidFill>
                  <a:srgbClr val="FF0000"/>
                </a:solidFill>
                <a:latin typeface="ＭＳ 明朝" panose="02020609040205080304" pitchFamily="17" charset="-128"/>
                <a:ea typeface="ＭＳ 明朝" panose="02020609040205080304" pitchFamily="17" charset="-128"/>
              </a:rPr>
              <a:t>00</a:t>
            </a:r>
            <a:r>
              <a:rPr lang="en-US" altLang="ja-JP" sz="1300" b="1" dirty="0" smtClean="0">
                <a:solidFill>
                  <a:srgbClr val="FF0000"/>
                </a:solidFill>
                <a:latin typeface="ＭＳ 明朝" panose="02020609040205080304" pitchFamily="17" charset="-128"/>
                <a:ea typeface="ＭＳ 明朝" panose="02020609040205080304" pitchFamily="17" charset="-128"/>
              </a:rPr>
              <a:t> </a:t>
            </a:r>
            <a:r>
              <a:rPr lang="ja-JP" altLang="en-US" sz="1300" b="1" dirty="0" smtClean="0">
                <a:solidFill>
                  <a:srgbClr val="FF0000"/>
                </a:solidFill>
                <a:latin typeface="ＭＳ 明朝" panose="02020609040205080304" pitchFamily="17" charset="-128"/>
                <a:ea typeface="ＭＳ 明朝" panose="02020609040205080304" pitchFamily="17" charset="-128"/>
              </a:rPr>
              <a:t>の場合は</a:t>
            </a:r>
            <a:endParaRPr lang="en-US" altLang="ja-JP" sz="1300" b="1" dirty="0" smtClean="0">
              <a:solidFill>
                <a:srgbClr val="FF0000"/>
              </a:solidFill>
              <a:latin typeface="ＭＳ 明朝" panose="02020609040205080304" pitchFamily="17" charset="-128"/>
              <a:ea typeface="ＭＳ 明朝" panose="02020609040205080304" pitchFamily="17" charset="-128"/>
            </a:endParaRPr>
          </a:p>
          <a:p>
            <a:pPr algn="l"/>
            <a:r>
              <a:rPr lang="ja-JP" altLang="en-US" sz="1300" b="1" dirty="0">
                <a:solidFill>
                  <a:srgbClr val="FF0000"/>
                </a:solidFill>
                <a:latin typeface="ＭＳ 明朝" panose="02020609040205080304" pitchFamily="17" charset="-128"/>
                <a:ea typeface="ＭＳ 明朝" panose="02020609040205080304" pitchFamily="17" charset="-128"/>
              </a:rPr>
              <a:t>　</a:t>
            </a:r>
            <a:r>
              <a:rPr lang="ja-JP" altLang="en-US" sz="1300" b="1" dirty="0" smtClean="0">
                <a:solidFill>
                  <a:srgbClr val="FF0000"/>
                </a:solidFill>
                <a:latin typeface="ＭＳ 明朝" panose="02020609040205080304" pitchFamily="17" charset="-128"/>
                <a:ea typeface="ＭＳ 明朝" panose="02020609040205080304" pitchFamily="17" charset="-128"/>
              </a:rPr>
              <a:t>　　　　　「</a:t>
            </a:r>
            <a:r>
              <a:rPr lang="en-US" altLang="ja-JP" sz="1300" b="1" dirty="0" smtClean="0">
                <a:solidFill>
                  <a:srgbClr val="FF0000"/>
                </a:solidFill>
                <a:latin typeface="ＭＳ 明朝" panose="02020609040205080304" pitchFamily="17" charset="-128"/>
                <a:ea typeface="ＭＳ 明朝" panose="02020609040205080304" pitchFamily="17" charset="-128"/>
              </a:rPr>
              <a:t>4150</a:t>
            </a:r>
            <a:r>
              <a:rPr lang="ja-JP" altLang="en-US" sz="1300" b="1" dirty="0" smtClean="0">
                <a:solidFill>
                  <a:srgbClr val="FF0000"/>
                </a:solidFill>
                <a:latin typeface="ＭＳ 明朝" panose="02020609040205080304" pitchFamily="17" charset="-128"/>
                <a:ea typeface="ＭＳ 明朝" panose="02020609040205080304" pitchFamily="17" charset="-128"/>
              </a:rPr>
              <a:t>」のように最後一桁を消してください。</a:t>
            </a:r>
            <a:endParaRPr lang="en-US" altLang="ja-JP" sz="1300" b="1" dirty="0" smtClean="0">
              <a:solidFill>
                <a:srgbClr val="FF0000"/>
              </a:solidFill>
              <a:latin typeface="ＭＳ 明朝" panose="02020609040205080304" pitchFamily="17" charset="-128"/>
              <a:ea typeface="ＭＳ 明朝" panose="02020609040205080304" pitchFamily="17" charset="-128"/>
            </a:endParaRPr>
          </a:p>
          <a:p>
            <a:pPr algn="l"/>
            <a:endParaRPr lang="ja-JP" altLang="en-US" sz="1300" dirty="0">
              <a:solidFill>
                <a:schemeClr val="tx1"/>
              </a:solidFill>
              <a:latin typeface="ＭＳ 明朝" panose="02020609040205080304" pitchFamily="17" charset="-128"/>
              <a:ea typeface="ＭＳ 明朝" panose="02020609040205080304" pitchFamily="17" charset="-128"/>
            </a:endParaRPr>
          </a:p>
        </p:txBody>
      </p:sp>
      <p:cxnSp>
        <p:nvCxnSpPr>
          <p:cNvPr id="5" name="直線コネクタ 4"/>
          <p:cNvCxnSpPr/>
          <p:nvPr/>
        </p:nvCxnSpPr>
        <p:spPr>
          <a:xfrm>
            <a:off x="260649" y="506263"/>
            <a:ext cx="6336704"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6" name="直線コネクタ 5"/>
          <p:cNvCxnSpPr/>
          <p:nvPr/>
        </p:nvCxnSpPr>
        <p:spPr>
          <a:xfrm>
            <a:off x="260649" y="9394975"/>
            <a:ext cx="6336704" cy="0"/>
          </a:xfrm>
          <a:prstGeom prst="line">
            <a:avLst/>
          </a:prstGeom>
          <a:ln w="38100"/>
        </p:spPr>
        <p:style>
          <a:lnRef idx="1">
            <a:schemeClr val="dk1"/>
          </a:lnRef>
          <a:fillRef idx="0">
            <a:schemeClr val="dk1"/>
          </a:fillRef>
          <a:effectRef idx="0">
            <a:schemeClr val="dk1"/>
          </a:effectRef>
          <a:fontRef idx="minor">
            <a:schemeClr val="tx1"/>
          </a:fontRef>
        </p:style>
      </p:cxnSp>
      <p:sp>
        <p:nvSpPr>
          <p:cNvPr id="7" name="タイトル 1"/>
          <p:cNvSpPr txBox="1">
            <a:spLocks/>
          </p:cNvSpPr>
          <p:nvPr/>
        </p:nvSpPr>
        <p:spPr>
          <a:xfrm>
            <a:off x="404664" y="9434510"/>
            <a:ext cx="2914650" cy="350320"/>
          </a:xfrm>
          <a:prstGeom prst="rect">
            <a:avLst/>
          </a:prstGeom>
        </p:spPr>
        <p:txBody>
          <a:bodyPr vert="horz" lIns="91429" tIns="45715" rIns="91429" bIns="45715"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b="1" dirty="0"/>
              <a:t>東海学生陸上競技連盟</a:t>
            </a:r>
          </a:p>
        </p:txBody>
      </p:sp>
      <p:sp>
        <p:nvSpPr>
          <p:cNvPr id="8" name="タイトル 1"/>
          <p:cNvSpPr txBox="1">
            <a:spLocks/>
          </p:cNvSpPr>
          <p:nvPr/>
        </p:nvSpPr>
        <p:spPr>
          <a:xfrm>
            <a:off x="3682703" y="9394975"/>
            <a:ext cx="2914650" cy="350320"/>
          </a:xfrm>
          <a:prstGeom prst="rect">
            <a:avLst/>
          </a:prstGeom>
        </p:spPr>
        <p:txBody>
          <a:bodyPr vert="horz" lIns="91429" tIns="45715" rIns="91429" bIns="45715"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r"/>
            <a:r>
              <a:rPr lang="ja-JP" altLang="en-US" sz="1600" b="1" i="1" dirty="0" smtClean="0"/>
              <a:t>２ページ</a:t>
            </a:r>
            <a:endParaRPr lang="ja-JP" altLang="en-US" sz="1600" b="1" i="1" dirty="0"/>
          </a:p>
        </p:txBody>
      </p:sp>
      <p:pic>
        <p:nvPicPr>
          <p:cNvPr id="9" name="図 8"/>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021291" y="88151"/>
            <a:ext cx="782449" cy="894666"/>
          </a:xfrm>
          <a:prstGeom prst="rect">
            <a:avLst/>
          </a:prstGeom>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216" y="562448"/>
            <a:ext cx="4942434" cy="3524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角丸四角形 3"/>
          <p:cNvSpPr/>
          <p:nvPr/>
        </p:nvSpPr>
        <p:spPr>
          <a:xfrm>
            <a:off x="1861988" y="1134195"/>
            <a:ext cx="2503115" cy="28803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線吹き出し 1 (枠付き) 9"/>
          <p:cNvSpPr/>
          <p:nvPr/>
        </p:nvSpPr>
        <p:spPr>
          <a:xfrm>
            <a:off x="4653136" y="1206203"/>
            <a:ext cx="1944217" cy="432048"/>
          </a:xfrm>
          <a:prstGeom prst="borderCallout1">
            <a:avLst>
              <a:gd name="adj1" fmla="val 40796"/>
              <a:gd name="adj2" fmla="val -7843"/>
              <a:gd name="adj3" fmla="val 44157"/>
              <a:gd name="adj4" fmla="val -37843"/>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300" dirty="0" smtClean="0">
                <a:latin typeface="ＭＳ 明朝" panose="02020609040205080304" pitchFamily="17" charset="-128"/>
                <a:ea typeface="ＭＳ 明朝" panose="02020609040205080304" pitchFamily="17" charset="-128"/>
              </a:rPr>
              <a:t>大学名は正式名称で</a:t>
            </a:r>
            <a:endParaRPr kumimoji="1" lang="en-US" altLang="ja-JP" sz="1300" dirty="0" smtClean="0">
              <a:latin typeface="ＭＳ 明朝" panose="02020609040205080304" pitchFamily="17" charset="-128"/>
              <a:ea typeface="ＭＳ 明朝" panose="02020609040205080304" pitchFamily="17" charset="-128"/>
            </a:endParaRPr>
          </a:p>
          <a:p>
            <a:pPr algn="ctr"/>
            <a:r>
              <a:rPr kumimoji="1" lang="ja-JP" altLang="en-US" sz="1300" dirty="0" smtClean="0">
                <a:latin typeface="ＭＳ 明朝" panose="02020609040205080304" pitchFamily="17" charset="-128"/>
                <a:ea typeface="ＭＳ 明朝" panose="02020609040205080304" pitchFamily="17" charset="-128"/>
              </a:rPr>
              <a:t>〇〇“大学”まで記入</a:t>
            </a:r>
            <a:endParaRPr kumimoji="1" lang="en-US" altLang="ja-JP" sz="1300" dirty="0" smtClean="0">
              <a:latin typeface="ＭＳ 明朝" panose="02020609040205080304" pitchFamily="17" charset="-128"/>
              <a:ea typeface="ＭＳ 明朝" panose="02020609040205080304" pitchFamily="17" charset="-128"/>
            </a:endParaRPr>
          </a:p>
        </p:txBody>
      </p:sp>
      <p:sp>
        <p:nvSpPr>
          <p:cNvPr id="12" name="線吹き出し 1 (枠付き) 11"/>
          <p:cNvSpPr/>
          <p:nvPr/>
        </p:nvSpPr>
        <p:spPr>
          <a:xfrm>
            <a:off x="4653136" y="2646363"/>
            <a:ext cx="1944217" cy="432048"/>
          </a:xfrm>
          <a:prstGeom prst="borderCallout1">
            <a:avLst>
              <a:gd name="adj1" fmla="val 40796"/>
              <a:gd name="adj2" fmla="val -7843"/>
              <a:gd name="adj3" fmla="val 44157"/>
              <a:gd name="adj4" fmla="val -37843"/>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300" dirty="0" smtClean="0">
                <a:latin typeface="ＭＳ 明朝" panose="02020609040205080304" pitchFamily="17" charset="-128"/>
                <a:ea typeface="ＭＳ 明朝" panose="02020609040205080304" pitchFamily="17" charset="-128"/>
              </a:rPr>
              <a:t>大会中に連絡が</a:t>
            </a:r>
            <a:endParaRPr kumimoji="1" lang="en-US" altLang="ja-JP" sz="1300" dirty="0" smtClean="0">
              <a:latin typeface="ＭＳ 明朝" panose="02020609040205080304" pitchFamily="17" charset="-128"/>
              <a:ea typeface="ＭＳ 明朝" panose="02020609040205080304" pitchFamily="17" charset="-128"/>
            </a:endParaRPr>
          </a:p>
          <a:p>
            <a:pPr algn="ctr"/>
            <a:r>
              <a:rPr kumimoji="1" lang="ja-JP" altLang="en-US" sz="1300" dirty="0" smtClean="0">
                <a:latin typeface="ＭＳ 明朝" panose="02020609040205080304" pitchFamily="17" charset="-128"/>
                <a:ea typeface="ＭＳ 明朝" panose="02020609040205080304" pitchFamily="17" charset="-128"/>
              </a:rPr>
              <a:t>取れる連絡先で記入</a:t>
            </a:r>
            <a:endParaRPr kumimoji="1" lang="en-US" altLang="ja-JP" sz="1300" dirty="0" smtClean="0">
              <a:latin typeface="ＭＳ 明朝" panose="02020609040205080304" pitchFamily="17" charset="-128"/>
              <a:ea typeface="ＭＳ 明朝" panose="02020609040205080304" pitchFamily="17" charset="-128"/>
            </a:endParaRP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632" y="4410026"/>
            <a:ext cx="6597353" cy="2124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角丸四角形 10"/>
          <p:cNvSpPr/>
          <p:nvPr/>
        </p:nvSpPr>
        <p:spPr>
          <a:xfrm>
            <a:off x="116632" y="4878611"/>
            <a:ext cx="648072" cy="165618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3065910" y="4878611"/>
            <a:ext cx="1443210" cy="165618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角丸四角形 16"/>
          <p:cNvSpPr/>
          <p:nvPr/>
        </p:nvSpPr>
        <p:spPr>
          <a:xfrm>
            <a:off x="4954050" y="4880422"/>
            <a:ext cx="1355270" cy="165618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1268760" y="8911059"/>
            <a:ext cx="5328592" cy="28803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300" u="wavyHeavy" dirty="0" smtClean="0">
                <a:latin typeface="ＭＳ 明朝" panose="02020609040205080304" pitchFamily="17" charset="-128"/>
                <a:ea typeface="ＭＳ 明朝" panose="02020609040205080304" pitchFamily="17" charset="-128"/>
              </a:rPr>
              <a:t>※</a:t>
            </a:r>
            <a:r>
              <a:rPr lang="en-US" altLang="ja-JP" sz="1300" u="wavyHeavy" dirty="0" smtClean="0">
                <a:latin typeface="ＭＳ 明朝" panose="02020609040205080304" pitchFamily="17" charset="-128"/>
                <a:ea typeface="ＭＳ 明朝" panose="02020609040205080304" pitchFamily="17" charset="-128"/>
              </a:rPr>
              <a:t>)400m</a:t>
            </a:r>
            <a:r>
              <a:rPr lang="ja-JP" altLang="en-US" sz="1300" u="wavyHeavy" dirty="0" smtClean="0">
                <a:latin typeface="ＭＳ 明朝" panose="02020609040205080304" pitchFamily="17" charset="-128"/>
                <a:ea typeface="ＭＳ 明朝" panose="02020609040205080304" pitchFamily="17" charset="-128"/>
              </a:rPr>
              <a:t>・</a:t>
            </a:r>
            <a:r>
              <a:rPr lang="en-US" altLang="ja-JP" sz="1300" u="wavyHeavy" dirty="0" smtClean="0">
                <a:latin typeface="ＭＳ 明朝" panose="02020609040205080304" pitchFamily="17" charset="-128"/>
                <a:ea typeface="ＭＳ 明朝" panose="02020609040205080304" pitchFamily="17" charset="-128"/>
              </a:rPr>
              <a:t>400mH</a:t>
            </a:r>
            <a:r>
              <a:rPr lang="ja-JP" altLang="en-US" sz="1300" u="wavyHeavy" dirty="0" smtClean="0">
                <a:latin typeface="ＭＳ 明朝" panose="02020609040205080304" pitchFamily="17" charset="-128"/>
                <a:ea typeface="ＭＳ 明朝" panose="02020609040205080304" pitchFamily="17" charset="-128"/>
              </a:rPr>
              <a:t>で１分を超える場合は分秒で入力</a:t>
            </a:r>
            <a:r>
              <a:rPr lang="en-US" altLang="ja-JP" sz="1300" u="wavyHeavy" dirty="0" smtClean="0">
                <a:latin typeface="ＭＳ 明朝" panose="02020609040205080304" pitchFamily="17" charset="-128"/>
                <a:ea typeface="ＭＳ 明朝" panose="02020609040205080304" pitchFamily="17" charset="-128"/>
              </a:rPr>
              <a:t>(</a:t>
            </a:r>
            <a:r>
              <a:rPr lang="ja-JP" altLang="en-US" sz="1300" u="wavyHeavy" dirty="0" smtClean="0">
                <a:latin typeface="ＭＳ 明朝" panose="02020609040205080304" pitchFamily="17" charset="-128"/>
                <a:ea typeface="ＭＳ 明朝" panose="02020609040205080304" pitchFamily="17" charset="-128"/>
              </a:rPr>
              <a:t>例 </a:t>
            </a:r>
            <a:r>
              <a:rPr lang="en-US" altLang="ja-JP" sz="1300" u="wavyHeavy" dirty="0" smtClean="0">
                <a:latin typeface="ＭＳ 明朝" panose="02020609040205080304" pitchFamily="17" charset="-128"/>
                <a:ea typeface="ＭＳ 明朝" panose="02020609040205080304" pitchFamily="17" charset="-128"/>
              </a:rPr>
              <a:t>65</a:t>
            </a:r>
            <a:r>
              <a:rPr lang="ja-JP" altLang="en-US" sz="1300" u="wavyHeavy" dirty="0" smtClean="0">
                <a:latin typeface="ＭＳ 明朝" panose="02020609040205080304" pitchFamily="17" charset="-128"/>
                <a:ea typeface="ＭＳ 明朝" panose="02020609040205080304" pitchFamily="17" charset="-128"/>
              </a:rPr>
              <a:t>秒</a:t>
            </a:r>
            <a:r>
              <a:rPr lang="en-US" altLang="ja-JP" sz="1300" u="wavyHeavy" dirty="0" smtClean="0">
                <a:latin typeface="ＭＳ 明朝" panose="02020609040205080304" pitchFamily="17" charset="-128"/>
                <a:ea typeface="ＭＳ 明朝" panose="02020609040205080304" pitchFamily="17" charset="-128"/>
              </a:rPr>
              <a:t>15</a:t>
            </a:r>
            <a:r>
              <a:rPr lang="ja-JP" altLang="en-US" sz="1300" u="wavyHeavy" dirty="0" smtClean="0">
                <a:latin typeface="ＭＳ 明朝" panose="02020609040205080304" pitchFamily="17" charset="-128"/>
                <a:ea typeface="ＭＳ 明朝" panose="02020609040205080304" pitchFamily="17" charset="-128"/>
              </a:rPr>
              <a:t>→</a:t>
            </a:r>
            <a:r>
              <a:rPr lang="en-US" altLang="ja-JP" sz="1300" u="wavyHeavy" dirty="0" smtClean="0">
                <a:latin typeface="ＭＳ 明朝" panose="02020609040205080304" pitchFamily="17" charset="-128"/>
                <a:ea typeface="ＭＳ 明朝" panose="02020609040205080304" pitchFamily="17" charset="-128"/>
              </a:rPr>
              <a:t>10515)</a:t>
            </a:r>
          </a:p>
        </p:txBody>
      </p:sp>
    </p:spTree>
    <p:extLst>
      <p:ext uri="{BB962C8B-B14F-4D97-AF65-F5344CB8AC3E}">
        <p14:creationId xmlns:p14="http://schemas.microsoft.com/office/powerpoint/2010/main" val="11103247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60648" y="194378"/>
            <a:ext cx="6151864" cy="350320"/>
          </a:xfrm>
        </p:spPr>
        <p:txBody>
          <a:bodyPr>
            <a:noAutofit/>
          </a:bodyPr>
          <a:lstStyle/>
          <a:p>
            <a:pPr algn="l"/>
            <a:r>
              <a:rPr lang="ja-JP" altLang="en-US" sz="1600" b="1" dirty="0"/>
              <a:t>第</a:t>
            </a:r>
            <a:r>
              <a:rPr lang="en-US" altLang="ja-JP" sz="1600" b="1" dirty="0"/>
              <a:t>68</a:t>
            </a:r>
            <a:r>
              <a:rPr lang="ja-JP" altLang="en-US" sz="1600" b="1" dirty="0"/>
              <a:t>回西日本学生陸上競技対校選手権大会エントリー入力方法</a:t>
            </a:r>
          </a:p>
        </p:txBody>
      </p:sp>
      <p:sp>
        <p:nvSpPr>
          <p:cNvPr id="3" name="サブタイトル 2"/>
          <p:cNvSpPr>
            <a:spLocks noGrp="1"/>
          </p:cNvSpPr>
          <p:nvPr>
            <p:ph type="subTitle" idx="1"/>
          </p:nvPr>
        </p:nvSpPr>
        <p:spPr>
          <a:xfrm>
            <a:off x="260649" y="543744"/>
            <a:ext cx="6336704" cy="8851232"/>
          </a:xfrm>
        </p:spPr>
        <p:txBody>
          <a:bodyPr>
            <a:normAutofit/>
          </a:bodyPr>
          <a:lstStyle/>
          <a:p>
            <a:pPr algn="l"/>
            <a:r>
              <a:rPr lang="ja-JP" altLang="en-US" sz="1300" dirty="0" smtClean="0">
                <a:solidFill>
                  <a:schemeClr val="tx1"/>
                </a:solidFill>
                <a:latin typeface="ＭＳ 明朝" panose="02020609040205080304" pitchFamily="17" charset="-128"/>
                <a:ea typeface="ＭＳ 明朝" panose="02020609040205080304" pitchFamily="17" charset="-128"/>
              </a:rPr>
              <a:t>風　　　　</a:t>
            </a:r>
            <a:r>
              <a:rPr lang="en-US" altLang="ja-JP" sz="1300" dirty="0" smtClean="0">
                <a:solidFill>
                  <a:schemeClr val="tx1"/>
                </a:solidFill>
                <a:latin typeface="ＭＳ 明朝" panose="02020609040205080304" pitchFamily="17" charset="-128"/>
                <a:ea typeface="ＭＳ 明朝" panose="02020609040205080304" pitchFamily="17" charset="-128"/>
              </a:rPr>
              <a:t>…</a:t>
            </a:r>
            <a:r>
              <a:rPr lang="ja-JP" altLang="en-US" sz="1300" dirty="0" smtClean="0">
                <a:solidFill>
                  <a:schemeClr val="tx1"/>
                </a:solidFill>
                <a:latin typeface="ＭＳ 明朝" panose="02020609040205080304" pitchFamily="17" charset="-128"/>
                <a:ea typeface="ＭＳ 明朝" panose="02020609040205080304" pitchFamily="17" charset="-128"/>
              </a:rPr>
              <a:t>「▼」ボタンから「＋、－」を選択し、記入してください。</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dirty="0">
                <a:solidFill>
                  <a:schemeClr val="tx1"/>
                </a:solidFill>
                <a:latin typeface="ＭＳ 明朝" panose="02020609040205080304" pitchFamily="17" charset="-128"/>
                <a:ea typeface="ＭＳ 明朝" panose="02020609040205080304" pitchFamily="17" charset="-128"/>
              </a:rPr>
              <a:t>競技会名</a:t>
            </a:r>
            <a:r>
              <a:rPr lang="ja-JP" altLang="en-US" sz="1300" dirty="0" smtClean="0">
                <a:solidFill>
                  <a:schemeClr val="tx1"/>
                </a:solidFill>
                <a:latin typeface="ＭＳ 明朝" panose="02020609040205080304" pitchFamily="17" charset="-128"/>
                <a:ea typeface="ＭＳ 明朝" panose="02020609040205080304" pitchFamily="17" charset="-128"/>
              </a:rPr>
              <a:t>　</a:t>
            </a:r>
            <a:r>
              <a:rPr lang="en-US" altLang="ja-JP" sz="1300" dirty="0" smtClean="0">
                <a:solidFill>
                  <a:schemeClr val="tx1"/>
                </a:solidFill>
                <a:latin typeface="ＭＳ 明朝" panose="02020609040205080304" pitchFamily="17" charset="-128"/>
                <a:ea typeface="ＭＳ 明朝" panose="02020609040205080304" pitchFamily="17" charset="-128"/>
              </a:rPr>
              <a:t>…</a:t>
            </a:r>
            <a:r>
              <a:rPr lang="ja-JP" altLang="en-US" sz="1300" dirty="0" err="1" smtClean="0">
                <a:solidFill>
                  <a:schemeClr val="tx1"/>
                </a:solidFill>
                <a:latin typeface="ＭＳ 明朝" panose="02020609040205080304" pitchFamily="17" charset="-128"/>
                <a:ea typeface="ＭＳ 明朝" panose="02020609040205080304" pitchFamily="17" charset="-128"/>
              </a:rPr>
              <a:t>かな</a:t>
            </a:r>
            <a:r>
              <a:rPr lang="ja-JP" altLang="en-US" sz="1300" dirty="0" smtClean="0">
                <a:solidFill>
                  <a:schemeClr val="tx1"/>
                </a:solidFill>
                <a:latin typeface="ＭＳ 明朝" panose="02020609040205080304" pitchFamily="17" charset="-128"/>
                <a:ea typeface="ＭＳ 明朝" panose="02020609040205080304" pitchFamily="17" charset="-128"/>
              </a:rPr>
              <a:t>漢字アルファベットなどを使用し、略称で入力します。</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dirty="0" smtClean="0">
                <a:solidFill>
                  <a:schemeClr val="tx1"/>
                </a:solidFill>
                <a:latin typeface="ＭＳ 明朝" panose="02020609040205080304" pitchFamily="17" charset="-128"/>
                <a:ea typeface="ＭＳ 明朝" panose="02020609040205080304" pitchFamily="17" charset="-128"/>
              </a:rPr>
              <a:t>年 月 日　</a:t>
            </a:r>
            <a:r>
              <a:rPr lang="en-US" altLang="ja-JP" sz="1300" dirty="0" smtClean="0">
                <a:solidFill>
                  <a:schemeClr val="tx1"/>
                </a:solidFill>
                <a:latin typeface="ＭＳ 明朝" panose="02020609040205080304" pitchFamily="17" charset="-128"/>
                <a:ea typeface="ＭＳ 明朝" panose="02020609040205080304" pitchFamily="17" charset="-128"/>
              </a:rPr>
              <a:t>…1983 </a:t>
            </a:r>
            <a:r>
              <a:rPr lang="ja-JP" altLang="en-US" sz="1300" dirty="0" smtClean="0">
                <a:solidFill>
                  <a:schemeClr val="tx1"/>
                </a:solidFill>
                <a:latin typeface="ＭＳ 明朝" panose="02020609040205080304" pitchFamily="17" charset="-128"/>
                <a:ea typeface="ＭＳ 明朝" panose="02020609040205080304" pitchFamily="17" charset="-128"/>
              </a:rPr>
              <a:t>年</a:t>
            </a:r>
            <a:r>
              <a:rPr lang="en-US" altLang="ja-JP" sz="1300" dirty="0" smtClean="0">
                <a:solidFill>
                  <a:schemeClr val="tx1"/>
                </a:solidFill>
                <a:latin typeface="ＭＳ 明朝" panose="02020609040205080304" pitchFamily="17" charset="-128"/>
                <a:ea typeface="ＭＳ 明朝" panose="02020609040205080304" pitchFamily="17" charset="-128"/>
              </a:rPr>
              <a:t>3 </a:t>
            </a:r>
            <a:r>
              <a:rPr lang="ja-JP" altLang="en-US" sz="1300" dirty="0" smtClean="0">
                <a:solidFill>
                  <a:schemeClr val="tx1"/>
                </a:solidFill>
                <a:latin typeface="ＭＳ 明朝" panose="02020609040205080304" pitchFamily="17" charset="-128"/>
                <a:ea typeface="ＭＳ 明朝" panose="02020609040205080304" pitchFamily="17" charset="-128"/>
              </a:rPr>
              <a:t>月</a:t>
            </a:r>
            <a:r>
              <a:rPr lang="en-US" altLang="ja-JP" sz="1300" dirty="0" smtClean="0">
                <a:solidFill>
                  <a:schemeClr val="tx1"/>
                </a:solidFill>
                <a:latin typeface="ＭＳ 明朝" panose="02020609040205080304" pitchFamily="17" charset="-128"/>
                <a:ea typeface="ＭＳ 明朝" panose="02020609040205080304" pitchFamily="17" charset="-128"/>
              </a:rPr>
              <a:t>3 </a:t>
            </a:r>
            <a:r>
              <a:rPr lang="ja-JP" altLang="en-US" sz="1300" dirty="0" smtClean="0">
                <a:solidFill>
                  <a:schemeClr val="tx1"/>
                </a:solidFill>
                <a:latin typeface="ＭＳ 明朝" panose="02020609040205080304" pitchFamily="17" charset="-128"/>
                <a:ea typeface="ＭＳ 明朝" panose="02020609040205080304" pitchFamily="17" charset="-128"/>
              </a:rPr>
              <a:t>日の場合「</a:t>
            </a:r>
            <a:r>
              <a:rPr lang="en-US" altLang="ja-JP" sz="1300" dirty="0" smtClean="0">
                <a:solidFill>
                  <a:schemeClr val="tx1"/>
                </a:solidFill>
                <a:latin typeface="ＭＳ 明朝" panose="02020609040205080304" pitchFamily="17" charset="-128"/>
                <a:ea typeface="ＭＳ 明朝" panose="02020609040205080304" pitchFamily="17" charset="-128"/>
              </a:rPr>
              <a:t>830303</a:t>
            </a:r>
            <a:r>
              <a:rPr lang="ja-JP" altLang="en-US" sz="1300" dirty="0" smtClean="0">
                <a:solidFill>
                  <a:schemeClr val="tx1"/>
                </a:solidFill>
                <a:latin typeface="ＭＳ 明朝" panose="02020609040205080304" pitchFamily="17" charset="-128"/>
                <a:ea typeface="ＭＳ 明朝" panose="02020609040205080304" pitchFamily="17" charset="-128"/>
              </a:rPr>
              <a:t>」西暦</a:t>
            </a:r>
            <a:r>
              <a:rPr lang="en-US" altLang="ja-JP" sz="1300" dirty="0" smtClean="0">
                <a:solidFill>
                  <a:schemeClr val="tx1"/>
                </a:solidFill>
                <a:latin typeface="ＭＳ 明朝" panose="02020609040205080304" pitchFamily="17" charset="-128"/>
                <a:ea typeface="ＭＳ 明朝" panose="02020609040205080304" pitchFamily="17" charset="-128"/>
              </a:rPr>
              <a:t>2 </a:t>
            </a:r>
            <a:r>
              <a:rPr lang="ja-JP" altLang="en-US" sz="1300" dirty="0" smtClean="0">
                <a:solidFill>
                  <a:schemeClr val="tx1"/>
                </a:solidFill>
                <a:latin typeface="ＭＳ 明朝" panose="02020609040205080304" pitchFamily="17" charset="-128"/>
                <a:ea typeface="ＭＳ 明朝" panose="02020609040205080304" pitchFamily="17" charset="-128"/>
              </a:rPr>
              <a:t>桁、月</a:t>
            </a:r>
            <a:r>
              <a:rPr lang="en-US" altLang="ja-JP" sz="1300" dirty="0" smtClean="0">
                <a:solidFill>
                  <a:schemeClr val="tx1"/>
                </a:solidFill>
                <a:latin typeface="ＭＳ 明朝" panose="02020609040205080304" pitchFamily="17" charset="-128"/>
                <a:ea typeface="ＭＳ 明朝" panose="02020609040205080304" pitchFamily="17" charset="-128"/>
              </a:rPr>
              <a:t>2 </a:t>
            </a:r>
            <a:r>
              <a:rPr lang="ja-JP" altLang="en-US" sz="1300" dirty="0" smtClean="0">
                <a:solidFill>
                  <a:schemeClr val="tx1"/>
                </a:solidFill>
                <a:latin typeface="ＭＳ 明朝" panose="02020609040205080304" pitchFamily="17" charset="-128"/>
                <a:ea typeface="ＭＳ 明朝" panose="02020609040205080304" pitchFamily="17" charset="-128"/>
              </a:rPr>
              <a:t>桁、日</a:t>
            </a:r>
            <a:r>
              <a:rPr lang="en-US" altLang="ja-JP" sz="1300" dirty="0" smtClean="0">
                <a:solidFill>
                  <a:schemeClr val="tx1"/>
                </a:solidFill>
                <a:latin typeface="ＭＳ 明朝" panose="02020609040205080304" pitchFamily="17" charset="-128"/>
                <a:ea typeface="ＭＳ 明朝" panose="02020609040205080304" pitchFamily="17" charset="-128"/>
              </a:rPr>
              <a:t>2</a:t>
            </a:r>
            <a:r>
              <a:rPr lang="ja-JP" altLang="en-US" sz="1300" dirty="0" smtClean="0">
                <a:solidFill>
                  <a:schemeClr val="tx1"/>
                </a:solidFill>
                <a:latin typeface="ＭＳ 明朝" panose="02020609040205080304" pitchFamily="17" charset="-128"/>
                <a:ea typeface="ＭＳ 明朝" panose="02020609040205080304" pitchFamily="17" charset="-128"/>
              </a:rPr>
              <a:t>桁で入力</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dirty="0">
                <a:solidFill>
                  <a:schemeClr val="tx1"/>
                </a:solidFill>
                <a:latin typeface="ＭＳ 明朝" panose="02020609040205080304" pitchFamily="17" charset="-128"/>
                <a:ea typeface="ＭＳ 明朝" panose="02020609040205080304" pitchFamily="17" charset="-128"/>
              </a:rPr>
              <a:t>　</a:t>
            </a:r>
            <a:r>
              <a:rPr lang="ja-JP" altLang="en-US" sz="1300" dirty="0" smtClean="0">
                <a:solidFill>
                  <a:schemeClr val="tx1"/>
                </a:solidFill>
                <a:latin typeface="ＭＳ 明朝" panose="02020609040205080304" pitchFamily="17" charset="-128"/>
                <a:ea typeface="ＭＳ 明朝" panose="02020609040205080304" pitchFamily="17" charset="-128"/>
              </a:rPr>
              <a:t>　　　　　し、間を区切らないで下さい。すべて半角です。</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endParaRPr lang="en-US" altLang="ja-JP" sz="1300" dirty="0" smtClean="0">
              <a:solidFill>
                <a:schemeClr val="tx1"/>
              </a:solidFill>
            </a:endParaRPr>
          </a:p>
          <a:p>
            <a:pPr algn="l"/>
            <a:r>
              <a:rPr lang="en-US" altLang="ja-JP" sz="1300" dirty="0" smtClean="0">
                <a:solidFill>
                  <a:schemeClr val="tx1"/>
                </a:solidFill>
              </a:rPr>
              <a:t>※</a:t>
            </a:r>
            <a:r>
              <a:rPr lang="ja-JP" altLang="en-US" sz="1300" dirty="0" smtClean="0">
                <a:solidFill>
                  <a:schemeClr val="tx1"/>
                </a:solidFill>
              </a:rPr>
              <a:t>標準記録・完了について</a:t>
            </a:r>
          </a:p>
          <a:p>
            <a:pPr algn="l"/>
            <a:r>
              <a:rPr lang="ja-JP" altLang="en-US" sz="1300" dirty="0" smtClean="0">
                <a:solidFill>
                  <a:schemeClr val="tx1"/>
                </a:solidFill>
              </a:rPr>
              <a:t>　最終の項目にある標準記録と完了のセルは申請記録とすべてが正確に記入されているかを確認するためのセルです。これにより完了のセルに丸がつかなかった場合は記入欄のクリーム色のセルが入力にミスがあるということなので確認を行ってください。</a:t>
            </a:r>
            <a:endParaRPr lang="en-US" altLang="ja-JP" sz="1300" dirty="0" smtClean="0">
              <a:solidFill>
                <a:schemeClr val="tx1"/>
              </a:solidFill>
            </a:endParaRPr>
          </a:p>
          <a:p>
            <a:pPr algn="l"/>
            <a:endParaRPr lang="en-US" altLang="ja-JP" sz="1300" dirty="0">
              <a:solidFill>
                <a:schemeClr val="tx1"/>
              </a:solidFill>
            </a:endParaRPr>
          </a:p>
          <a:p>
            <a:pPr algn="l"/>
            <a:r>
              <a:rPr lang="en-US" altLang="ja-JP" sz="1300" b="1" dirty="0" smtClean="0">
                <a:solidFill>
                  <a:schemeClr val="tx1"/>
                </a:solidFill>
              </a:rPr>
              <a:t>【</a:t>
            </a:r>
            <a:r>
              <a:rPr lang="ja-JP" altLang="en-US" sz="1300" b="1" dirty="0" smtClean="0">
                <a:solidFill>
                  <a:schemeClr val="tx1"/>
                </a:solidFill>
              </a:rPr>
              <a:t>男子・女子リレーシートの入力</a:t>
            </a:r>
            <a:r>
              <a:rPr lang="en-US" altLang="ja-JP" sz="1300" b="1" dirty="0" smtClean="0">
                <a:solidFill>
                  <a:schemeClr val="tx1"/>
                </a:solidFill>
              </a:rPr>
              <a:t>】</a:t>
            </a:r>
          </a:p>
          <a:p>
            <a:pPr algn="l"/>
            <a:endParaRPr lang="en-US" altLang="ja-JP" sz="1300" b="1" dirty="0">
              <a:solidFill>
                <a:schemeClr val="tx1"/>
              </a:solidFill>
            </a:endParaRPr>
          </a:p>
          <a:p>
            <a:pPr algn="l"/>
            <a:endParaRPr lang="en-US" altLang="ja-JP" sz="1300" b="1" dirty="0" smtClean="0">
              <a:solidFill>
                <a:schemeClr val="tx1"/>
              </a:solidFill>
            </a:endParaRPr>
          </a:p>
          <a:p>
            <a:pPr algn="l"/>
            <a:endParaRPr lang="en-US" altLang="ja-JP" sz="1300" b="1" dirty="0">
              <a:solidFill>
                <a:schemeClr val="tx1"/>
              </a:solidFill>
            </a:endParaRPr>
          </a:p>
          <a:p>
            <a:pPr algn="l"/>
            <a:endParaRPr lang="en-US" altLang="ja-JP" sz="1300" b="1" dirty="0" smtClean="0">
              <a:solidFill>
                <a:schemeClr val="tx1"/>
              </a:solidFill>
            </a:endParaRPr>
          </a:p>
          <a:p>
            <a:pPr algn="l"/>
            <a:endParaRPr lang="en-US" altLang="ja-JP" sz="1300" b="1" dirty="0">
              <a:solidFill>
                <a:schemeClr val="tx1"/>
              </a:solidFill>
            </a:endParaRPr>
          </a:p>
          <a:p>
            <a:pPr algn="l"/>
            <a:endParaRPr lang="en-US" altLang="ja-JP" sz="1300" b="1" dirty="0" smtClean="0">
              <a:solidFill>
                <a:schemeClr val="tx1"/>
              </a:solidFill>
            </a:endParaRPr>
          </a:p>
          <a:p>
            <a:pPr algn="l"/>
            <a:endParaRPr lang="en-US" altLang="ja-JP" sz="1300" b="1" dirty="0" smtClean="0">
              <a:solidFill>
                <a:schemeClr val="tx1"/>
              </a:solidFill>
            </a:endParaRPr>
          </a:p>
          <a:p>
            <a:pPr algn="l"/>
            <a:endParaRPr lang="en-US" altLang="ja-JP" sz="1300" b="1" dirty="0">
              <a:solidFill>
                <a:schemeClr val="tx1"/>
              </a:solidFill>
            </a:endParaRPr>
          </a:p>
          <a:p>
            <a:pPr algn="l"/>
            <a:endParaRPr lang="en-US" altLang="ja-JP" sz="1300" b="1" dirty="0" smtClean="0">
              <a:solidFill>
                <a:schemeClr val="tx1"/>
              </a:solidFill>
            </a:endParaRPr>
          </a:p>
          <a:p>
            <a:pPr algn="l"/>
            <a:endParaRPr lang="en-US" altLang="ja-JP" sz="1300" b="1" dirty="0">
              <a:solidFill>
                <a:schemeClr val="tx1"/>
              </a:solidFill>
            </a:endParaRPr>
          </a:p>
          <a:p>
            <a:pPr algn="l"/>
            <a:endParaRPr lang="en-US" altLang="ja-JP" sz="1300" b="1" dirty="0" smtClean="0">
              <a:solidFill>
                <a:schemeClr val="tx1"/>
              </a:solidFill>
            </a:endParaRPr>
          </a:p>
          <a:p>
            <a:pPr algn="l"/>
            <a:endParaRPr lang="en-US" altLang="ja-JP" sz="1300" b="1" dirty="0">
              <a:solidFill>
                <a:schemeClr val="tx1"/>
              </a:solidFill>
            </a:endParaRPr>
          </a:p>
          <a:p>
            <a:pPr algn="l"/>
            <a:endParaRPr lang="en-US" altLang="ja-JP" sz="1300" b="1" dirty="0" smtClean="0">
              <a:solidFill>
                <a:schemeClr val="tx1"/>
              </a:solidFill>
            </a:endParaRPr>
          </a:p>
          <a:p>
            <a:pPr algn="l"/>
            <a:endParaRPr lang="en-US" altLang="ja-JP" sz="1300" b="1" dirty="0">
              <a:solidFill>
                <a:schemeClr val="tx1"/>
              </a:solidFill>
            </a:endParaRPr>
          </a:p>
          <a:p>
            <a:pPr algn="l"/>
            <a:r>
              <a:rPr lang="ja-JP" altLang="en-US" sz="1300" dirty="0" smtClean="0">
                <a:solidFill>
                  <a:schemeClr val="tx1"/>
                </a:solidFill>
              </a:rPr>
              <a:t>　それぞれの形式に従って必要箇所を入力してください。上半分が男子に関する申込書、下半分が女子に関する申込書となっています。</a:t>
            </a:r>
          </a:p>
          <a:p>
            <a:pPr algn="l"/>
            <a:r>
              <a:rPr lang="ja-JP" altLang="en-US" sz="1300" dirty="0" smtClean="0">
                <a:solidFill>
                  <a:schemeClr val="tx1"/>
                </a:solidFill>
              </a:rPr>
              <a:t>入力箇所は</a:t>
            </a:r>
            <a:r>
              <a:rPr lang="ja-JP" altLang="en-US" sz="1300" b="1" dirty="0" smtClean="0">
                <a:solidFill>
                  <a:schemeClr val="tx1"/>
                </a:solidFill>
              </a:rPr>
              <a:t>登録番号（</a:t>
            </a:r>
            <a:r>
              <a:rPr lang="ja-JP" altLang="en-US" sz="1300" b="1" dirty="0" smtClean="0">
                <a:solidFill>
                  <a:srgbClr val="FF0000"/>
                </a:solidFill>
              </a:rPr>
              <a:t>リレーに出場する選手の登録番号を入力すると、氏名とﾌﾘｶﾞﾅ、学年、性別、生年月日が表示されます。</a:t>
            </a:r>
            <a:r>
              <a:rPr lang="ja-JP" altLang="en-US" sz="1300" b="1" dirty="0" smtClean="0">
                <a:solidFill>
                  <a:schemeClr val="tx1"/>
                </a:solidFill>
              </a:rPr>
              <a:t>）資格記録、手動での記録もしくは最高記録（</a:t>
            </a:r>
            <a:r>
              <a:rPr lang="ja-JP" altLang="en-US" sz="1300" b="1" dirty="0" smtClean="0">
                <a:solidFill>
                  <a:srgbClr val="FF0000"/>
                </a:solidFill>
              </a:rPr>
              <a:t>最高記録を記入する場合は</a:t>
            </a:r>
            <a:r>
              <a:rPr lang="ja-JP" altLang="en-US" sz="1300" b="1" dirty="0" smtClean="0">
                <a:solidFill>
                  <a:srgbClr val="FF0000"/>
                </a:solidFill>
              </a:rPr>
              <a:t>取得年月日、競技会名も記入してください</a:t>
            </a:r>
            <a:r>
              <a:rPr lang="ja-JP" altLang="en-US" sz="1300" b="1" dirty="0" smtClean="0">
                <a:solidFill>
                  <a:schemeClr val="tx1"/>
                </a:solidFill>
              </a:rPr>
              <a:t>）</a:t>
            </a:r>
            <a:endParaRPr lang="en-US" altLang="ja-JP" sz="1300" b="1" dirty="0" smtClean="0">
              <a:solidFill>
                <a:schemeClr val="tx1"/>
              </a:solidFill>
            </a:endParaRPr>
          </a:p>
          <a:p>
            <a:pPr algn="l"/>
            <a:r>
              <a:rPr lang="ja-JP" altLang="en-US" sz="1300" dirty="0" smtClean="0">
                <a:solidFill>
                  <a:schemeClr val="tx1"/>
                </a:solidFill>
              </a:rPr>
              <a:t>入力形式は、個人種目の記録欄の入力形式と同じです。全ての入力が終了したら、画面右にある完了のセルに丸が付いて</a:t>
            </a:r>
            <a:r>
              <a:rPr lang="ja-JP" altLang="en-US" sz="1300" dirty="0">
                <a:solidFill>
                  <a:schemeClr val="tx1"/>
                </a:solidFill>
              </a:rPr>
              <a:t>いないか</a:t>
            </a:r>
            <a:r>
              <a:rPr lang="ja-JP" altLang="en-US" sz="1300" dirty="0" smtClean="0">
                <a:solidFill>
                  <a:schemeClr val="tx1"/>
                </a:solidFill>
              </a:rPr>
              <a:t>確認します。</a:t>
            </a:r>
            <a:endParaRPr lang="ja-JP" altLang="en-US" sz="1300" dirty="0">
              <a:solidFill>
                <a:schemeClr val="tx1"/>
              </a:solidFill>
            </a:endParaRPr>
          </a:p>
        </p:txBody>
      </p:sp>
      <p:cxnSp>
        <p:nvCxnSpPr>
          <p:cNvPr id="5" name="直線コネクタ 4"/>
          <p:cNvCxnSpPr/>
          <p:nvPr/>
        </p:nvCxnSpPr>
        <p:spPr>
          <a:xfrm>
            <a:off x="260649" y="506263"/>
            <a:ext cx="6336704"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6" name="直線コネクタ 5"/>
          <p:cNvCxnSpPr/>
          <p:nvPr/>
        </p:nvCxnSpPr>
        <p:spPr>
          <a:xfrm>
            <a:off x="260649" y="9394975"/>
            <a:ext cx="6336704" cy="0"/>
          </a:xfrm>
          <a:prstGeom prst="line">
            <a:avLst/>
          </a:prstGeom>
          <a:ln w="38100"/>
        </p:spPr>
        <p:style>
          <a:lnRef idx="1">
            <a:schemeClr val="dk1"/>
          </a:lnRef>
          <a:fillRef idx="0">
            <a:schemeClr val="dk1"/>
          </a:fillRef>
          <a:effectRef idx="0">
            <a:schemeClr val="dk1"/>
          </a:effectRef>
          <a:fontRef idx="minor">
            <a:schemeClr val="tx1"/>
          </a:fontRef>
        </p:style>
      </p:cxnSp>
      <p:sp>
        <p:nvSpPr>
          <p:cNvPr id="7" name="タイトル 1"/>
          <p:cNvSpPr txBox="1">
            <a:spLocks/>
          </p:cNvSpPr>
          <p:nvPr/>
        </p:nvSpPr>
        <p:spPr>
          <a:xfrm>
            <a:off x="404664" y="9434510"/>
            <a:ext cx="2914650" cy="350320"/>
          </a:xfrm>
          <a:prstGeom prst="rect">
            <a:avLst/>
          </a:prstGeom>
        </p:spPr>
        <p:txBody>
          <a:bodyPr vert="horz" lIns="91429" tIns="45715" rIns="91429" bIns="45715"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b="1" dirty="0"/>
              <a:t>東海学生陸上競技連盟</a:t>
            </a:r>
          </a:p>
        </p:txBody>
      </p:sp>
      <p:sp>
        <p:nvSpPr>
          <p:cNvPr id="8" name="タイトル 1"/>
          <p:cNvSpPr txBox="1">
            <a:spLocks/>
          </p:cNvSpPr>
          <p:nvPr/>
        </p:nvSpPr>
        <p:spPr>
          <a:xfrm>
            <a:off x="3682703" y="9394975"/>
            <a:ext cx="2914650" cy="350320"/>
          </a:xfrm>
          <a:prstGeom prst="rect">
            <a:avLst/>
          </a:prstGeom>
        </p:spPr>
        <p:txBody>
          <a:bodyPr vert="horz" lIns="91429" tIns="45715" rIns="91429" bIns="45715"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r"/>
            <a:r>
              <a:rPr lang="ja-JP" altLang="en-US" sz="1600" b="1" i="1" dirty="0" smtClean="0"/>
              <a:t>３ページ</a:t>
            </a:r>
            <a:endParaRPr lang="ja-JP" altLang="en-US" sz="1600" b="1" i="1" dirty="0"/>
          </a:p>
        </p:txBody>
      </p:sp>
      <p:pic>
        <p:nvPicPr>
          <p:cNvPr id="9" name="図 8"/>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021291" y="88151"/>
            <a:ext cx="782449" cy="894666"/>
          </a:xfrm>
          <a:prstGeom prst="rect">
            <a:avLst/>
          </a:prstGeom>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033" y="3165178"/>
            <a:ext cx="6309320" cy="3298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線吹き出し 1 (枠付き) 3"/>
          <p:cNvSpPr/>
          <p:nvPr/>
        </p:nvSpPr>
        <p:spPr>
          <a:xfrm>
            <a:off x="1124744" y="3582467"/>
            <a:ext cx="504056" cy="2808990"/>
          </a:xfrm>
          <a:prstGeom prst="borderCallout1">
            <a:avLst>
              <a:gd name="adj1" fmla="val 72100"/>
              <a:gd name="adj2" fmla="val 97488"/>
              <a:gd name="adj3" fmla="val 118378"/>
              <a:gd name="adj4" fmla="val 112841"/>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線吹き出し 1 (枠付き) 10"/>
          <p:cNvSpPr/>
          <p:nvPr/>
        </p:nvSpPr>
        <p:spPr>
          <a:xfrm>
            <a:off x="3933055" y="3582467"/>
            <a:ext cx="2479459" cy="2808990"/>
          </a:xfrm>
          <a:prstGeom prst="borderCallout1">
            <a:avLst>
              <a:gd name="adj1" fmla="val 76169"/>
              <a:gd name="adj2" fmla="val 44"/>
              <a:gd name="adj3" fmla="val 125160"/>
              <a:gd name="adj4" fmla="val -5479"/>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103247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60648" y="194378"/>
            <a:ext cx="6151864" cy="350320"/>
          </a:xfrm>
        </p:spPr>
        <p:txBody>
          <a:bodyPr>
            <a:noAutofit/>
          </a:bodyPr>
          <a:lstStyle/>
          <a:p>
            <a:pPr algn="l"/>
            <a:r>
              <a:rPr lang="ja-JP" altLang="en-US" sz="1600" b="1" dirty="0"/>
              <a:t>第</a:t>
            </a:r>
            <a:r>
              <a:rPr lang="en-US" altLang="ja-JP" sz="1600" b="1" dirty="0"/>
              <a:t>68</a:t>
            </a:r>
            <a:r>
              <a:rPr lang="ja-JP" altLang="en-US" sz="1600" b="1" dirty="0"/>
              <a:t>回西日本学生陸上競技対校選手権大会エントリー入力方法</a:t>
            </a:r>
          </a:p>
        </p:txBody>
      </p:sp>
      <p:sp>
        <p:nvSpPr>
          <p:cNvPr id="3" name="サブタイトル 2"/>
          <p:cNvSpPr>
            <a:spLocks noGrp="1"/>
          </p:cNvSpPr>
          <p:nvPr>
            <p:ph type="subTitle" idx="1"/>
          </p:nvPr>
        </p:nvSpPr>
        <p:spPr>
          <a:xfrm>
            <a:off x="260649" y="543744"/>
            <a:ext cx="6336704" cy="8851232"/>
          </a:xfrm>
        </p:spPr>
        <p:txBody>
          <a:bodyPr>
            <a:normAutofit/>
          </a:bodyPr>
          <a:lstStyle/>
          <a:p>
            <a:pPr algn="l"/>
            <a:r>
              <a:rPr lang="en-US" altLang="ja-JP" sz="1400" b="1" dirty="0" smtClean="0">
                <a:solidFill>
                  <a:schemeClr val="tx1"/>
                </a:solidFill>
              </a:rPr>
              <a:t>【</a:t>
            </a:r>
            <a:r>
              <a:rPr lang="ja-JP" altLang="en-US" sz="1400" b="1" dirty="0" smtClean="0">
                <a:solidFill>
                  <a:schemeClr val="tx1"/>
                </a:solidFill>
              </a:rPr>
              <a:t>総括について</a:t>
            </a:r>
            <a:r>
              <a:rPr lang="en-US" altLang="ja-JP" sz="1400" b="1" dirty="0" smtClean="0">
                <a:solidFill>
                  <a:schemeClr val="tx1"/>
                </a:solidFill>
              </a:rPr>
              <a:t>】</a:t>
            </a:r>
          </a:p>
          <a:p>
            <a:pPr algn="l"/>
            <a:r>
              <a:rPr lang="ja-JP" altLang="en-US" sz="1300" dirty="0" smtClean="0">
                <a:solidFill>
                  <a:schemeClr val="tx1"/>
                </a:solidFill>
                <a:latin typeface="ＭＳ 明朝" panose="02020609040205080304" pitchFamily="17" charset="-128"/>
                <a:ea typeface="ＭＳ 明朝" panose="02020609040205080304" pitchFamily="17" charset="-128"/>
              </a:rPr>
              <a:t>　すべての入力が終了したら、総括のシートで確認します。</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b="1" dirty="0" smtClean="0">
                <a:solidFill>
                  <a:schemeClr val="tx1"/>
                </a:solidFill>
                <a:latin typeface="ＭＳ 明朝" panose="02020609040205080304" pitchFamily="17" charset="-128"/>
                <a:ea typeface="ＭＳ 明朝" panose="02020609040205080304" pitchFamily="17" charset="-128"/>
              </a:rPr>
              <a:t>大学名、大学名</a:t>
            </a:r>
            <a:r>
              <a:rPr lang="en-US" altLang="ja-JP" sz="1300" b="1" dirty="0" smtClean="0">
                <a:solidFill>
                  <a:schemeClr val="tx1"/>
                </a:solidFill>
                <a:latin typeface="ＭＳ 明朝" panose="02020609040205080304" pitchFamily="17" charset="-128"/>
                <a:ea typeface="ＭＳ 明朝" panose="02020609040205080304" pitchFamily="17" charset="-128"/>
              </a:rPr>
              <a:t>(</a:t>
            </a:r>
            <a:r>
              <a:rPr lang="ja-JP" altLang="en-US" sz="1300" b="1" dirty="0" smtClean="0">
                <a:solidFill>
                  <a:schemeClr val="tx1"/>
                </a:solidFill>
                <a:latin typeface="ＭＳ 明朝" panose="02020609040205080304" pitchFamily="17" charset="-128"/>
                <a:ea typeface="ＭＳ 明朝" panose="02020609040205080304" pitchFamily="17" charset="-128"/>
              </a:rPr>
              <a:t>略称</a:t>
            </a:r>
            <a:r>
              <a:rPr lang="en-US" altLang="ja-JP" sz="1300" b="1" dirty="0" smtClean="0">
                <a:solidFill>
                  <a:schemeClr val="tx1"/>
                </a:solidFill>
                <a:latin typeface="ＭＳ 明朝" panose="02020609040205080304" pitchFamily="17" charset="-128"/>
                <a:ea typeface="ＭＳ 明朝" panose="02020609040205080304" pitchFamily="17" charset="-128"/>
              </a:rPr>
              <a:t>)</a:t>
            </a:r>
            <a:r>
              <a:rPr lang="ja-JP" altLang="en-US" sz="1300" b="1" dirty="0" err="1" smtClean="0">
                <a:solidFill>
                  <a:schemeClr val="tx1"/>
                </a:solidFill>
                <a:latin typeface="ＭＳ 明朝" panose="02020609040205080304" pitchFamily="17" charset="-128"/>
                <a:ea typeface="ＭＳ 明朝" panose="02020609040205080304" pitchFamily="17" charset="-128"/>
              </a:rPr>
              <a:t>、</a:t>
            </a:r>
            <a:r>
              <a:rPr lang="ja-JP" altLang="en-US" sz="1300" b="1" dirty="0" smtClean="0">
                <a:solidFill>
                  <a:schemeClr val="tx1"/>
                </a:solidFill>
                <a:latin typeface="ＭＳ 明朝" panose="02020609040205080304" pitchFamily="17" charset="-128"/>
                <a:ea typeface="ＭＳ 明朝" panose="02020609040205080304" pitchFamily="17" charset="-128"/>
              </a:rPr>
              <a:t>監督名、</a:t>
            </a:r>
            <a:endParaRPr lang="en-US" altLang="ja-JP" sz="1300" b="1"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b="1" dirty="0" smtClean="0">
                <a:solidFill>
                  <a:schemeClr val="tx1"/>
                </a:solidFill>
                <a:latin typeface="ＭＳ 明朝" panose="02020609040205080304" pitchFamily="17" charset="-128"/>
                <a:ea typeface="ＭＳ 明朝" panose="02020609040205080304" pitchFamily="17" charset="-128"/>
              </a:rPr>
              <a:t>責任者、電話番号、携帯番号</a:t>
            </a:r>
            <a:endParaRPr lang="en-US" altLang="ja-JP" sz="1300" b="1"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b="1" dirty="0">
                <a:solidFill>
                  <a:schemeClr val="tx1"/>
                </a:solidFill>
                <a:latin typeface="ＭＳ 明朝" panose="02020609040205080304" pitchFamily="17" charset="-128"/>
                <a:ea typeface="ＭＳ 明朝" panose="02020609040205080304" pitchFamily="17" charset="-128"/>
              </a:rPr>
              <a:t>郵便</a:t>
            </a:r>
            <a:r>
              <a:rPr lang="ja-JP" altLang="en-US" sz="1300" b="1" dirty="0" smtClean="0">
                <a:solidFill>
                  <a:schemeClr val="tx1"/>
                </a:solidFill>
                <a:latin typeface="ＭＳ 明朝" panose="02020609040205080304" pitchFamily="17" charset="-128"/>
                <a:ea typeface="ＭＳ 明朝" panose="02020609040205080304" pitchFamily="17" charset="-128"/>
              </a:rPr>
              <a:t>番号、住所、</a:t>
            </a:r>
            <a:r>
              <a:rPr lang="ja-JP" altLang="en-US" sz="1300" b="1" dirty="0" smtClean="0">
                <a:solidFill>
                  <a:schemeClr val="tx1"/>
                </a:solidFill>
                <a:latin typeface="ＭＳ 明朝" panose="02020609040205080304" pitchFamily="17" charset="-128"/>
                <a:ea typeface="ＭＳ 明朝" panose="02020609040205080304" pitchFamily="17" charset="-128"/>
              </a:rPr>
              <a:t>内訳</a:t>
            </a:r>
            <a:r>
              <a:rPr lang="ja-JP" altLang="en-US" sz="1300" dirty="0" smtClean="0">
                <a:solidFill>
                  <a:schemeClr val="tx1"/>
                </a:solidFill>
                <a:latin typeface="ＭＳ 明朝" panose="02020609040205080304" pitchFamily="17" charset="-128"/>
                <a:ea typeface="ＭＳ 明朝" panose="02020609040205080304" pitchFamily="17" charset="-128"/>
              </a:rPr>
              <a:t>等の</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dirty="0" smtClean="0">
                <a:solidFill>
                  <a:schemeClr val="tx1"/>
                </a:solidFill>
                <a:latin typeface="ＭＳ 明朝" panose="02020609040205080304" pitchFamily="17" charset="-128"/>
                <a:ea typeface="ＭＳ 明朝" panose="02020609040205080304" pitchFamily="17" charset="-128"/>
              </a:rPr>
              <a:t>記入の間違いがないか確認を</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dirty="0" smtClean="0">
                <a:solidFill>
                  <a:schemeClr val="tx1"/>
                </a:solidFill>
                <a:latin typeface="ＭＳ 明朝" panose="02020609040205080304" pitchFamily="17" charset="-128"/>
                <a:ea typeface="ＭＳ 明朝" panose="02020609040205080304" pitchFamily="17" charset="-128"/>
              </a:rPr>
              <a:t>行ってください。</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endParaRPr lang="en-US" altLang="ja-JP" sz="1300" dirty="0">
              <a:solidFill>
                <a:schemeClr val="tx1"/>
              </a:solidFill>
              <a:latin typeface="ＭＳ 明朝" panose="02020609040205080304" pitchFamily="17" charset="-128"/>
              <a:ea typeface="ＭＳ 明朝" panose="02020609040205080304" pitchFamily="17" charset="-128"/>
            </a:endParaRPr>
          </a:p>
          <a:p>
            <a:pPr algn="l"/>
            <a:r>
              <a:rPr lang="ja-JP" altLang="en-US" sz="1300" dirty="0">
                <a:solidFill>
                  <a:schemeClr val="tx1"/>
                </a:solidFill>
                <a:latin typeface="ＭＳ 明朝" panose="02020609040205080304" pitchFamily="17" charset="-128"/>
                <a:ea typeface="ＭＳ 明朝" panose="02020609040205080304" pitchFamily="17" charset="-128"/>
              </a:rPr>
              <a:t>下</a:t>
            </a:r>
            <a:r>
              <a:rPr lang="ja-JP" altLang="en-US" sz="1300" dirty="0" smtClean="0">
                <a:solidFill>
                  <a:schemeClr val="tx1"/>
                </a:solidFill>
                <a:latin typeface="ＭＳ 明朝" panose="02020609040205080304" pitchFamily="17" charset="-128"/>
                <a:ea typeface="ＭＳ 明朝" panose="02020609040205080304" pitchFamily="17" charset="-128"/>
              </a:rPr>
              <a:t>にスクロールすると男女の</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dirty="0">
                <a:solidFill>
                  <a:schemeClr val="tx1"/>
                </a:solidFill>
                <a:latin typeface="ＭＳ 明朝" panose="02020609040205080304" pitchFamily="17" charset="-128"/>
                <a:ea typeface="ＭＳ 明朝" panose="02020609040205080304" pitchFamily="17" charset="-128"/>
              </a:rPr>
              <a:t>総括</a:t>
            </a:r>
            <a:r>
              <a:rPr lang="ja-JP" altLang="en-US" sz="1300" dirty="0" smtClean="0">
                <a:solidFill>
                  <a:schemeClr val="tx1"/>
                </a:solidFill>
                <a:latin typeface="ＭＳ 明朝" panose="02020609040205080304" pitchFamily="17" charset="-128"/>
                <a:ea typeface="ＭＳ 明朝" panose="02020609040205080304" pitchFamily="17" charset="-128"/>
              </a:rPr>
              <a:t>が一枚ずつ出てきます。</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dirty="0">
                <a:solidFill>
                  <a:schemeClr val="tx1"/>
                </a:solidFill>
                <a:latin typeface="ＭＳ 明朝" panose="02020609040205080304" pitchFamily="17" charset="-128"/>
                <a:ea typeface="ＭＳ 明朝" panose="02020609040205080304" pitchFamily="17" charset="-128"/>
              </a:rPr>
              <a:t>その中</a:t>
            </a:r>
            <a:r>
              <a:rPr lang="ja-JP" altLang="en-US" sz="1300" dirty="0" smtClean="0">
                <a:solidFill>
                  <a:schemeClr val="tx1"/>
                </a:solidFill>
                <a:latin typeface="ＭＳ 明朝" panose="02020609040205080304" pitchFamily="17" charset="-128"/>
                <a:ea typeface="ＭＳ 明朝" panose="02020609040205080304" pitchFamily="17" charset="-128"/>
              </a:rPr>
              <a:t>で要 同意書に丸が付いて</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dirty="0">
                <a:solidFill>
                  <a:schemeClr val="tx1"/>
                </a:solidFill>
                <a:latin typeface="ＭＳ 明朝" panose="02020609040205080304" pitchFamily="17" charset="-128"/>
                <a:ea typeface="ＭＳ 明朝" panose="02020609040205080304" pitchFamily="17" charset="-128"/>
              </a:rPr>
              <a:t>いる</a:t>
            </a:r>
            <a:r>
              <a:rPr lang="ja-JP" altLang="en-US" sz="1300" dirty="0" smtClean="0">
                <a:solidFill>
                  <a:schemeClr val="tx1"/>
                </a:solidFill>
                <a:latin typeface="ＭＳ 明朝" panose="02020609040205080304" pitchFamily="17" charset="-128"/>
                <a:ea typeface="ＭＳ 明朝" panose="02020609040205080304" pitchFamily="17" charset="-128"/>
              </a:rPr>
              <a:t>選手は同意書が必要となり</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dirty="0" smtClean="0">
                <a:solidFill>
                  <a:schemeClr val="tx1"/>
                </a:solidFill>
                <a:latin typeface="ＭＳ 明朝" panose="02020609040205080304" pitchFamily="17" charset="-128"/>
                <a:ea typeface="ＭＳ 明朝" panose="02020609040205080304" pitchFamily="17" charset="-128"/>
              </a:rPr>
              <a:t>ますので、まだ陸連に提出をし</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dirty="0">
                <a:solidFill>
                  <a:schemeClr val="tx1"/>
                </a:solidFill>
                <a:latin typeface="ＭＳ 明朝" panose="02020609040205080304" pitchFamily="17" charset="-128"/>
                <a:ea typeface="ＭＳ 明朝" panose="02020609040205080304" pitchFamily="17" charset="-128"/>
              </a:rPr>
              <a:t>たこ</a:t>
            </a:r>
            <a:r>
              <a:rPr lang="ja-JP" altLang="en-US" sz="1300" dirty="0" smtClean="0">
                <a:solidFill>
                  <a:schemeClr val="tx1"/>
                </a:solidFill>
                <a:latin typeface="ＭＳ 明朝" panose="02020609040205080304" pitchFamily="17" charset="-128"/>
                <a:ea typeface="ＭＳ 明朝" panose="02020609040205080304" pitchFamily="17" charset="-128"/>
              </a:rPr>
              <a:t>とがない選手は弊連盟の</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en-US" altLang="ja-JP" sz="1300" dirty="0" smtClean="0">
                <a:solidFill>
                  <a:schemeClr val="tx1"/>
                </a:solidFill>
                <a:latin typeface="ＭＳ 明朝" panose="02020609040205080304" pitchFamily="17" charset="-128"/>
                <a:ea typeface="ＭＳ 明朝" panose="02020609040205080304" pitchFamily="17" charset="-128"/>
              </a:rPr>
              <a:t>HP</a:t>
            </a:r>
            <a:r>
              <a:rPr lang="ja-JP" altLang="en-US" sz="1300" dirty="0" smtClean="0">
                <a:solidFill>
                  <a:schemeClr val="tx1"/>
                </a:solidFill>
                <a:latin typeface="ＭＳ 明朝" panose="02020609040205080304" pitchFamily="17" charset="-128"/>
                <a:ea typeface="ＭＳ 明朝" panose="02020609040205080304" pitchFamily="17" charset="-128"/>
              </a:rPr>
              <a:t>よりダウンロードを行い、記入して大会当日に持参して下さい。</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endParaRPr lang="en-US" altLang="ja-JP" sz="1300" dirty="0">
              <a:solidFill>
                <a:schemeClr val="tx1"/>
              </a:solidFill>
              <a:latin typeface="ＭＳ 明朝" panose="02020609040205080304" pitchFamily="17" charset="-128"/>
              <a:ea typeface="ＭＳ 明朝" panose="02020609040205080304" pitchFamily="17" charset="-128"/>
            </a:endParaRPr>
          </a:p>
          <a:p>
            <a:pPr algn="l"/>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en-US" altLang="ja-JP" sz="1300" b="1" dirty="0" smtClean="0">
                <a:solidFill>
                  <a:schemeClr val="tx1"/>
                </a:solidFill>
                <a:latin typeface="+mj-ea"/>
                <a:ea typeface="+mj-ea"/>
              </a:rPr>
              <a:t>【</a:t>
            </a:r>
            <a:r>
              <a:rPr lang="ja-JP" altLang="en-US" sz="1300" b="1" dirty="0" smtClean="0">
                <a:solidFill>
                  <a:schemeClr val="tx1"/>
                </a:solidFill>
                <a:latin typeface="+mj-ea"/>
                <a:ea typeface="+mj-ea"/>
              </a:rPr>
              <a:t>参加申込書、混成競技記録申告書、リレー申込書、種目別参加人数表の印刷</a:t>
            </a:r>
            <a:r>
              <a:rPr lang="en-US" altLang="ja-JP" sz="1300" b="1" dirty="0" smtClean="0">
                <a:solidFill>
                  <a:schemeClr val="tx1"/>
                </a:solidFill>
                <a:latin typeface="+mj-ea"/>
                <a:ea typeface="+mj-ea"/>
              </a:rPr>
              <a:t>】</a:t>
            </a:r>
            <a:endParaRPr lang="ja-JP" altLang="en-US" sz="1300" b="1" dirty="0" smtClean="0">
              <a:solidFill>
                <a:schemeClr val="tx1"/>
              </a:solidFill>
              <a:latin typeface="+mj-ea"/>
              <a:ea typeface="+mj-ea"/>
            </a:endParaRPr>
          </a:p>
          <a:p>
            <a:pPr algn="l"/>
            <a:r>
              <a:rPr lang="ja-JP" altLang="en-US" sz="1300" dirty="0" smtClean="0">
                <a:solidFill>
                  <a:schemeClr val="tx1"/>
                </a:solidFill>
                <a:latin typeface="ＭＳ 明朝" panose="02020609040205080304" pitchFamily="17" charset="-128"/>
                <a:ea typeface="ＭＳ 明朝" panose="02020609040205080304" pitchFamily="17" charset="-128"/>
              </a:rPr>
              <a:t>総括確認が完了したら、各シートを印刷します。用紙サイズは様式</a:t>
            </a:r>
            <a:r>
              <a:rPr lang="en-US" altLang="ja-JP" sz="1300" dirty="0" smtClean="0">
                <a:solidFill>
                  <a:schemeClr val="tx1"/>
                </a:solidFill>
                <a:latin typeface="ＭＳ 明朝" panose="02020609040205080304" pitchFamily="17" charset="-128"/>
                <a:ea typeface="ＭＳ 明朝" panose="02020609040205080304" pitchFamily="17" charset="-128"/>
              </a:rPr>
              <a:t>Ⅰ</a:t>
            </a:r>
            <a:r>
              <a:rPr lang="ja-JP" altLang="en-US" sz="1300" dirty="0" smtClean="0">
                <a:solidFill>
                  <a:schemeClr val="tx1"/>
                </a:solidFill>
                <a:latin typeface="ＭＳ 明朝" panose="02020609040205080304" pitchFamily="17" charset="-128"/>
                <a:ea typeface="ＭＳ 明朝" panose="02020609040205080304" pitchFamily="17" charset="-128"/>
              </a:rPr>
              <a:t>・</a:t>
            </a:r>
            <a:r>
              <a:rPr lang="en-US" altLang="ja-JP" sz="1300" dirty="0" smtClean="0">
                <a:solidFill>
                  <a:schemeClr val="tx1"/>
                </a:solidFill>
                <a:latin typeface="ＭＳ 明朝" panose="02020609040205080304" pitchFamily="17" charset="-128"/>
                <a:ea typeface="ＭＳ 明朝" panose="02020609040205080304" pitchFamily="17" charset="-128"/>
              </a:rPr>
              <a:t>Ⅱ</a:t>
            </a:r>
            <a:r>
              <a:rPr lang="ja-JP" altLang="en-US" sz="1300" dirty="0" smtClean="0">
                <a:solidFill>
                  <a:schemeClr val="tx1"/>
                </a:solidFill>
                <a:latin typeface="ＭＳ 明朝" panose="02020609040205080304" pitchFamily="17" charset="-128"/>
                <a:ea typeface="ＭＳ 明朝" panose="02020609040205080304" pitchFamily="17" charset="-128"/>
              </a:rPr>
              <a:t>・</a:t>
            </a:r>
            <a:r>
              <a:rPr lang="en-US" altLang="ja-JP" sz="1300" dirty="0" smtClean="0">
                <a:solidFill>
                  <a:schemeClr val="tx1"/>
                </a:solidFill>
                <a:latin typeface="ＭＳ 明朝" panose="02020609040205080304" pitchFamily="17" charset="-128"/>
                <a:ea typeface="ＭＳ 明朝" panose="02020609040205080304" pitchFamily="17" charset="-128"/>
              </a:rPr>
              <a:t>Ⅲ</a:t>
            </a:r>
            <a:r>
              <a:rPr lang="ja-JP" altLang="en-US" sz="1300" dirty="0" smtClean="0">
                <a:solidFill>
                  <a:schemeClr val="tx1"/>
                </a:solidFill>
                <a:latin typeface="ＭＳ 明朝" panose="02020609040205080304" pitchFamily="17" charset="-128"/>
                <a:ea typeface="ＭＳ 明朝" panose="02020609040205080304" pitchFamily="17" charset="-128"/>
              </a:rPr>
              <a:t>はＡ４縦、様式</a:t>
            </a:r>
            <a:r>
              <a:rPr lang="en-US" altLang="ja-JP" sz="1300" dirty="0" smtClean="0">
                <a:solidFill>
                  <a:schemeClr val="tx1"/>
                </a:solidFill>
                <a:latin typeface="ＭＳ 明朝" panose="02020609040205080304" pitchFamily="17" charset="-128"/>
                <a:ea typeface="ＭＳ 明朝" panose="02020609040205080304" pitchFamily="17" charset="-128"/>
              </a:rPr>
              <a:t>Ⅳ</a:t>
            </a:r>
            <a:r>
              <a:rPr lang="ja-JP" altLang="en-US" sz="1300" dirty="0" smtClean="0">
                <a:solidFill>
                  <a:schemeClr val="tx1"/>
                </a:solidFill>
                <a:latin typeface="ＭＳ 明朝" panose="02020609040205080304" pitchFamily="17" charset="-128"/>
                <a:ea typeface="ＭＳ 明朝" panose="02020609040205080304" pitchFamily="17" charset="-128"/>
              </a:rPr>
              <a:t>はＡ４横です。</a:t>
            </a:r>
          </a:p>
          <a:p>
            <a:pPr algn="l"/>
            <a:r>
              <a:rPr lang="en-US" altLang="ja-JP" sz="1300" dirty="0" smtClean="0">
                <a:solidFill>
                  <a:schemeClr val="tx1"/>
                </a:solidFill>
                <a:latin typeface="ＭＳ 明朝" panose="02020609040205080304" pitchFamily="17" charset="-128"/>
                <a:ea typeface="ＭＳ 明朝" panose="02020609040205080304" pitchFamily="17" charset="-128"/>
              </a:rPr>
              <a:t>Excel </a:t>
            </a:r>
            <a:r>
              <a:rPr lang="ja-JP" altLang="en-US" sz="1300" dirty="0" smtClean="0">
                <a:solidFill>
                  <a:schemeClr val="tx1"/>
                </a:solidFill>
                <a:latin typeface="ＭＳ 明朝" panose="02020609040205080304" pitchFamily="17" charset="-128"/>
                <a:ea typeface="ＭＳ 明朝" panose="02020609040205080304" pitchFamily="17" charset="-128"/>
              </a:rPr>
              <a:t>の印刷機能を使って印刷します。</a:t>
            </a:r>
          </a:p>
          <a:p>
            <a:pPr algn="l"/>
            <a:r>
              <a:rPr lang="ja-JP" altLang="en-US" sz="1300" dirty="0" smtClean="0">
                <a:solidFill>
                  <a:schemeClr val="tx1"/>
                </a:solidFill>
                <a:latin typeface="ＭＳ 明朝" panose="02020609040205080304" pitchFamily="17" charset="-128"/>
                <a:ea typeface="ＭＳ 明朝" panose="02020609040205080304" pitchFamily="17" charset="-128"/>
              </a:rPr>
              <a:t>画面左上の</a:t>
            </a:r>
            <a:r>
              <a:rPr lang="en-US" altLang="ja-JP" sz="1300" dirty="0" smtClean="0">
                <a:solidFill>
                  <a:schemeClr val="tx1"/>
                </a:solidFill>
                <a:latin typeface="ＭＳ 明朝" panose="02020609040205080304" pitchFamily="17" charset="-128"/>
                <a:ea typeface="ＭＳ 明朝" panose="02020609040205080304" pitchFamily="17" charset="-128"/>
              </a:rPr>
              <a:t>〔</a:t>
            </a:r>
            <a:r>
              <a:rPr lang="ja-JP" altLang="en-US" sz="1300" dirty="0" smtClean="0">
                <a:solidFill>
                  <a:schemeClr val="tx1"/>
                </a:solidFill>
                <a:latin typeface="ＭＳ 明朝" panose="02020609040205080304" pitchFamily="17" charset="-128"/>
                <a:ea typeface="ＭＳ 明朝" panose="02020609040205080304" pitchFamily="17" charset="-128"/>
              </a:rPr>
              <a:t>ファイル</a:t>
            </a:r>
            <a:r>
              <a:rPr lang="en-US" altLang="ja-JP" sz="1300" dirty="0" smtClean="0">
                <a:solidFill>
                  <a:schemeClr val="tx1"/>
                </a:solidFill>
                <a:latin typeface="ＭＳ 明朝" panose="02020609040205080304" pitchFamily="17" charset="-128"/>
                <a:ea typeface="ＭＳ 明朝" panose="02020609040205080304" pitchFamily="17" charset="-128"/>
              </a:rPr>
              <a:t>〕</a:t>
            </a:r>
            <a:r>
              <a:rPr lang="ja-JP" altLang="en-US" sz="1300" dirty="0" smtClean="0">
                <a:solidFill>
                  <a:schemeClr val="tx1"/>
                </a:solidFill>
                <a:latin typeface="ＭＳ 明朝" panose="02020609040205080304" pitchFamily="17" charset="-128"/>
                <a:ea typeface="ＭＳ 明朝" panose="02020609040205080304" pitchFamily="17" charset="-128"/>
              </a:rPr>
              <a:t>メニューから</a:t>
            </a:r>
            <a:r>
              <a:rPr lang="en-US" altLang="ja-JP" sz="1300" dirty="0" smtClean="0">
                <a:solidFill>
                  <a:schemeClr val="tx1"/>
                </a:solidFill>
                <a:latin typeface="ＭＳ 明朝" panose="02020609040205080304" pitchFamily="17" charset="-128"/>
                <a:ea typeface="ＭＳ 明朝" panose="02020609040205080304" pitchFamily="17" charset="-128"/>
              </a:rPr>
              <a:t>〔</a:t>
            </a:r>
            <a:r>
              <a:rPr lang="ja-JP" altLang="en-US" sz="1300" dirty="0" smtClean="0">
                <a:solidFill>
                  <a:schemeClr val="tx1"/>
                </a:solidFill>
                <a:latin typeface="ＭＳ 明朝" panose="02020609040205080304" pitchFamily="17" charset="-128"/>
                <a:ea typeface="ＭＳ 明朝" panose="02020609040205080304" pitchFamily="17" charset="-128"/>
              </a:rPr>
              <a:t>印刷</a:t>
            </a:r>
            <a:r>
              <a:rPr lang="en-US" altLang="ja-JP" sz="1300" dirty="0" smtClean="0">
                <a:solidFill>
                  <a:schemeClr val="tx1"/>
                </a:solidFill>
                <a:latin typeface="ＭＳ 明朝" panose="02020609040205080304" pitchFamily="17" charset="-128"/>
                <a:ea typeface="ＭＳ 明朝" panose="02020609040205080304" pitchFamily="17" charset="-128"/>
              </a:rPr>
              <a:t>〕</a:t>
            </a:r>
            <a:r>
              <a:rPr lang="ja-JP" altLang="en-US" sz="1300" dirty="0" smtClean="0">
                <a:solidFill>
                  <a:schemeClr val="tx1"/>
                </a:solidFill>
                <a:latin typeface="ＭＳ 明朝" panose="02020609040205080304" pitchFamily="17" charset="-128"/>
                <a:ea typeface="ＭＳ 明朝" panose="02020609040205080304" pitchFamily="17" charset="-128"/>
              </a:rPr>
              <a:t>を選択し、設定を確認して</a:t>
            </a:r>
            <a:r>
              <a:rPr lang="en-US" altLang="ja-JP" sz="1300" dirty="0" smtClean="0">
                <a:solidFill>
                  <a:schemeClr val="tx1"/>
                </a:solidFill>
                <a:latin typeface="ＭＳ 明朝" panose="02020609040205080304" pitchFamily="17" charset="-128"/>
                <a:ea typeface="ＭＳ 明朝" panose="02020609040205080304" pitchFamily="17" charset="-128"/>
              </a:rPr>
              <a:t>〔</a:t>
            </a:r>
            <a:r>
              <a:rPr lang="ja-JP" altLang="en-US" sz="1300" dirty="0" smtClean="0">
                <a:solidFill>
                  <a:schemeClr val="tx1"/>
                </a:solidFill>
                <a:latin typeface="ＭＳ 明朝" panose="02020609040205080304" pitchFamily="17" charset="-128"/>
                <a:ea typeface="ＭＳ 明朝" panose="02020609040205080304" pitchFamily="17" charset="-128"/>
              </a:rPr>
              <a:t>ＯＫ</a:t>
            </a:r>
            <a:r>
              <a:rPr lang="en-US" altLang="ja-JP" sz="1300" dirty="0" smtClean="0">
                <a:solidFill>
                  <a:schemeClr val="tx1"/>
                </a:solidFill>
                <a:latin typeface="ＭＳ 明朝" panose="02020609040205080304" pitchFamily="17" charset="-128"/>
                <a:ea typeface="ＭＳ 明朝" panose="02020609040205080304" pitchFamily="17" charset="-128"/>
              </a:rPr>
              <a:t>〕</a:t>
            </a:r>
            <a:r>
              <a:rPr lang="ja-JP" altLang="en-US" sz="1300" dirty="0" smtClean="0">
                <a:solidFill>
                  <a:schemeClr val="tx1"/>
                </a:solidFill>
                <a:latin typeface="ＭＳ 明朝" panose="02020609040205080304" pitchFamily="17" charset="-128"/>
                <a:ea typeface="ＭＳ 明朝" panose="02020609040205080304" pitchFamily="17" charset="-128"/>
              </a:rPr>
              <a:t>をクリックします。印刷後、“様式</a:t>
            </a:r>
            <a:r>
              <a:rPr lang="en-US" altLang="ja-JP" sz="1300" dirty="0" smtClean="0">
                <a:solidFill>
                  <a:schemeClr val="tx1"/>
                </a:solidFill>
                <a:latin typeface="ＭＳ 明朝" panose="02020609040205080304" pitchFamily="17" charset="-128"/>
                <a:ea typeface="ＭＳ 明朝" panose="02020609040205080304" pitchFamily="17" charset="-128"/>
              </a:rPr>
              <a:t>Ⅰ</a:t>
            </a:r>
            <a:r>
              <a:rPr lang="ja-JP" altLang="en-US" sz="1300" dirty="0" smtClean="0">
                <a:solidFill>
                  <a:schemeClr val="tx1"/>
                </a:solidFill>
                <a:latin typeface="ＭＳ 明朝" panose="02020609040205080304" pitchFamily="17" charset="-128"/>
                <a:ea typeface="ＭＳ 明朝" panose="02020609040205080304" pitchFamily="17" charset="-128"/>
              </a:rPr>
              <a:t>　総括申込書”には明細書のコピーを貼る場所があるので所定の場所に貼って地区学連に申し込みます。</a:t>
            </a:r>
            <a:endParaRPr lang="en-US" altLang="ja-JP" sz="1300" dirty="0">
              <a:solidFill>
                <a:schemeClr val="tx1"/>
              </a:solidFill>
              <a:latin typeface="ＭＳ 明朝" panose="02020609040205080304" pitchFamily="17" charset="-128"/>
              <a:ea typeface="ＭＳ 明朝" panose="02020609040205080304" pitchFamily="17" charset="-128"/>
            </a:endParaRPr>
          </a:p>
        </p:txBody>
      </p:sp>
      <p:cxnSp>
        <p:nvCxnSpPr>
          <p:cNvPr id="5" name="直線コネクタ 4"/>
          <p:cNvCxnSpPr/>
          <p:nvPr/>
        </p:nvCxnSpPr>
        <p:spPr>
          <a:xfrm>
            <a:off x="260649" y="506263"/>
            <a:ext cx="6336704"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6" name="直線コネクタ 5"/>
          <p:cNvCxnSpPr/>
          <p:nvPr/>
        </p:nvCxnSpPr>
        <p:spPr>
          <a:xfrm>
            <a:off x="260649" y="9394975"/>
            <a:ext cx="6336704" cy="0"/>
          </a:xfrm>
          <a:prstGeom prst="line">
            <a:avLst/>
          </a:prstGeom>
          <a:ln w="38100"/>
        </p:spPr>
        <p:style>
          <a:lnRef idx="1">
            <a:schemeClr val="dk1"/>
          </a:lnRef>
          <a:fillRef idx="0">
            <a:schemeClr val="dk1"/>
          </a:fillRef>
          <a:effectRef idx="0">
            <a:schemeClr val="dk1"/>
          </a:effectRef>
          <a:fontRef idx="minor">
            <a:schemeClr val="tx1"/>
          </a:fontRef>
        </p:style>
      </p:cxnSp>
      <p:sp>
        <p:nvSpPr>
          <p:cNvPr id="7" name="タイトル 1"/>
          <p:cNvSpPr txBox="1">
            <a:spLocks/>
          </p:cNvSpPr>
          <p:nvPr/>
        </p:nvSpPr>
        <p:spPr>
          <a:xfrm>
            <a:off x="404664" y="9434510"/>
            <a:ext cx="2914650" cy="350320"/>
          </a:xfrm>
          <a:prstGeom prst="rect">
            <a:avLst/>
          </a:prstGeom>
        </p:spPr>
        <p:txBody>
          <a:bodyPr vert="horz" lIns="91429" tIns="45715" rIns="91429" bIns="45715"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b="1" dirty="0"/>
              <a:t>東海学生陸上競技連盟</a:t>
            </a:r>
          </a:p>
        </p:txBody>
      </p:sp>
      <p:sp>
        <p:nvSpPr>
          <p:cNvPr id="8" name="タイトル 1"/>
          <p:cNvSpPr txBox="1">
            <a:spLocks/>
          </p:cNvSpPr>
          <p:nvPr/>
        </p:nvSpPr>
        <p:spPr>
          <a:xfrm>
            <a:off x="3682703" y="9394975"/>
            <a:ext cx="2914650" cy="350320"/>
          </a:xfrm>
          <a:prstGeom prst="rect">
            <a:avLst/>
          </a:prstGeom>
        </p:spPr>
        <p:txBody>
          <a:bodyPr vert="horz" lIns="91429" tIns="45715" rIns="91429" bIns="45715"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r"/>
            <a:r>
              <a:rPr lang="ja-JP" altLang="en-US" sz="1600" b="1" i="1" dirty="0" smtClean="0"/>
              <a:t>４ページ</a:t>
            </a:r>
            <a:endParaRPr lang="ja-JP" altLang="en-US" sz="1600" b="1" i="1" dirty="0"/>
          </a:p>
        </p:txBody>
      </p:sp>
      <p:pic>
        <p:nvPicPr>
          <p:cNvPr id="9" name="図 8"/>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021291" y="88151"/>
            <a:ext cx="782449" cy="894666"/>
          </a:xfrm>
          <a:prstGeom prst="rect">
            <a:avLst/>
          </a:prstGeom>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9127" y="1062187"/>
            <a:ext cx="3798226" cy="2758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648" y="4158531"/>
            <a:ext cx="6393465" cy="1224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角丸四角形 3"/>
          <p:cNvSpPr/>
          <p:nvPr/>
        </p:nvSpPr>
        <p:spPr>
          <a:xfrm>
            <a:off x="3682703" y="4230539"/>
            <a:ext cx="754409" cy="115252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10324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60648" y="194378"/>
            <a:ext cx="6151864" cy="350320"/>
          </a:xfrm>
        </p:spPr>
        <p:txBody>
          <a:bodyPr>
            <a:noAutofit/>
          </a:bodyPr>
          <a:lstStyle/>
          <a:p>
            <a:pPr algn="l"/>
            <a:r>
              <a:rPr lang="ja-JP" altLang="en-US" sz="1600" b="1" dirty="0"/>
              <a:t>第</a:t>
            </a:r>
            <a:r>
              <a:rPr lang="en-US" altLang="ja-JP" sz="1600" b="1" dirty="0"/>
              <a:t>68</a:t>
            </a:r>
            <a:r>
              <a:rPr lang="ja-JP" altLang="en-US" sz="1600" b="1" dirty="0"/>
              <a:t>回西日本学生陸上競技対校選手権大会エントリー入力方法</a:t>
            </a:r>
          </a:p>
        </p:txBody>
      </p:sp>
      <p:sp>
        <p:nvSpPr>
          <p:cNvPr id="3" name="サブタイトル 2"/>
          <p:cNvSpPr>
            <a:spLocks noGrp="1"/>
          </p:cNvSpPr>
          <p:nvPr>
            <p:ph type="subTitle" idx="1"/>
          </p:nvPr>
        </p:nvSpPr>
        <p:spPr>
          <a:xfrm>
            <a:off x="260649" y="543744"/>
            <a:ext cx="6336704" cy="8851232"/>
          </a:xfrm>
        </p:spPr>
        <p:txBody>
          <a:bodyPr>
            <a:normAutofit/>
          </a:bodyPr>
          <a:lstStyle/>
          <a:p>
            <a:pPr algn="l"/>
            <a:r>
              <a:rPr lang="en-US" altLang="ja-JP" sz="1400" b="1" dirty="0" smtClean="0">
                <a:solidFill>
                  <a:schemeClr val="tx1"/>
                </a:solidFill>
                <a:latin typeface="+mj-ea"/>
                <a:ea typeface="+mj-ea"/>
              </a:rPr>
              <a:t>【</a:t>
            </a:r>
            <a:r>
              <a:rPr lang="ja-JP" altLang="en-US" sz="1400" b="1" dirty="0" smtClean="0">
                <a:solidFill>
                  <a:schemeClr val="tx1"/>
                </a:solidFill>
                <a:latin typeface="+mj-ea"/>
                <a:ea typeface="+mj-ea"/>
              </a:rPr>
              <a:t>ファイルの保存と申込み</a:t>
            </a:r>
            <a:r>
              <a:rPr lang="en-US" altLang="ja-JP" sz="1400" b="1" dirty="0" smtClean="0">
                <a:solidFill>
                  <a:schemeClr val="tx1"/>
                </a:solidFill>
                <a:latin typeface="+mj-ea"/>
                <a:ea typeface="+mj-ea"/>
              </a:rPr>
              <a:t>】</a:t>
            </a:r>
            <a:endParaRPr lang="ja-JP" altLang="en-US" sz="1400" b="1" dirty="0" smtClean="0">
              <a:solidFill>
                <a:schemeClr val="tx1"/>
              </a:solidFill>
              <a:latin typeface="+mj-ea"/>
              <a:ea typeface="+mj-ea"/>
            </a:endParaRPr>
          </a:p>
          <a:p>
            <a:pPr algn="l"/>
            <a:r>
              <a:rPr lang="ja-JP" altLang="en-US" sz="1300" dirty="0" smtClean="0">
                <a:solidFill>
                  <a:srgbClr val="FF0000"/>
                </a:solidFill>
                <a:latin typeface="ＭＳ 明朝" panose="02020609040205080304" pitchFamily="17" charset="-128"/>
                <a:ea typeface="ＭＳ 明朝" panose="02020609040205080304" pitchFamily="17" charset="-128"/>
              </a:rPr>
              <a:t>すべての作業が終了したら、このエントリーファイルを保存します。</a:t>
            </a:r>
          </a:p>
          <a:p>
            <a:pPr algn="l"/>
            <a:r>
              <a:rPr lang="ja-JP" altLang="en-US" sz="1300" dirty="0" smtClean="0">
                <a:solidFill>
                  <a:schemeClr val="tx1"/>
                </a:solidFill>
                <a:latin typeface="ＭＳ 明朝" panose="02020609040205080304" pitchFamily="17" charset="-128"/>
                <a:ea typeface="ＭＳ 明朝" panose="02020609040205080304" pitchFamily="17" charset="-128"/>
              </a:rPr>
              <a:t>画面左上の</a:t>
            </a:r>
            <a:r>
              <a:rPr lang="en-US" altLang="ja-JP" sz="1300" b="1" dirty="0" smtClean="0">
                <a:solidFill>
                  <a:schemeClr val="tx1"/>
                </a:solidFill>
                <a:latin typeface="ＭＳ 明朝" panose="02020609040205080304" pitchFamily="17" charset="-128"/>
                <a:ea typeface="ＭＳ 明朝" panose="02020609040205080304" pitchFamily="17" charset="-128"/>
              </a:rPr>
              <a:t>〔</a:t>
            </a:r>
            <a:r>
              <a:rPr lang="ja-JP" altLang="en-US" sz="1300" b="1" dirty="0" smtClean="0">
                <a:solidFill>
                  <a:schemeClr val="tx1"/>
                </a:solidFill>
                <a:latin typeface="ＭＳ 明朝" panose="02020609040205080304" pitchFamily="17" charset="-128"/>
                <a:ea typeface="ＭＳ 明朝" panose="02020609040205080304" pitchFamily="17" charset="-128"/>
              </a:rPr>
              <a:t>ファイル</a:t>
            </a:r>
            <a:r>
              <a:rPr lang="en-US" altLang="ja-JP" sz="1300" b="1" dirty="0" smtClean="0">
                <a:solidFill>
                  <a:schemeClr val="tx1"/>
                </a:solidFill>
                <a:latin typeface="ＭＳ 明朝" panose="02020609040205080304" pitchFamily="17" charset="-128"/>
                <a:ea typeface="ＭＳ 明朝" panose="02020609040205080304" pitchFamily="17" charset="-128"/>
              </a:rPr>
              <a:t>〕</a:t>
            </a:r>
            <a:r>
              <a:rPr lang="ja-JP" altLang="en-US" sz="1300" dirty="0" smtClean="0">
                <a:solidFill>
                  <a:schemeClr val="tx1"/>
                </a:solidFill>
                <a:latin typeface="ＭＳ 明朝" panose="02020609040205080304" pitchFamily="17" charset="-128"/>
                <a:ea typeface="ＭＳ 明朝" panose="02020609040205080304" pitchFamily="17" charset="-128"/>
              </a:rPr>
              <a:t>メニューから</a:t>
            </a:r>
            <a:r>
              <a:rPr lang="en-US" altLang="ja-JP" sz="1300" b="1" dirty="0" smtClean="0">
                <a:solidFill>
                  <a:schemeClr val="tx1"/>
                </a:solidFill>
                <a:latin typeface="ＭＳ 明朝" panose="02020609040205080304" pitchFamily="17" charset="-128"/>
                <a:ea typeface="ＭＳ 明朝" panose="02020609040205080304" pitchFamily="17" charset="-128"/>
              </a:rPr>
              <a:t>〔</a:t>
            </a:r>
            <a:r>
              <a:rPr lang="ja-JP" altLang="en-US" sz="1300" b="1" dirty="0" smtClean="0">
                <a:solidFill>
                  <a:schemeClr val="tx1"/>
                </a:solidFill>
                <a:latin typeface="ＭＳ 明朝" panose="02020609040205080304" pitchFamily="17" charset="-128"/>
                <a:ea typeface="ＭＳ 明朝" panose="02020609040205080304" pitchFamily="17" charset="-128"/>
              </a:rPr>
              <a:t>名前を付けて保存</a:t>
            </a:r>
            <a:r>
              <a:rPr lang="en-US" altLang="ja-JP" sz="1300" b="1" dirty="0" smtClean="0">
                <a:solidFill>
                  <a:schemeClr val="tx1"/>
                </a:solidFill>
                <a:latin typeface="ＭＳ 明朝" panose="02020609040205080304" pitchFamily="17" charset="-128"/>
                <a:ea typeface="ＭＳ 明朝" panose="02020609040205080304" pitchFamily="17" charset="-128"/>
              </a:rPr>
              <a:t>〕</a:t>
            </a:r>
            <a:r>
              <a:rPr lang="ja-JP" altLang="en-US" sz="1300" dirty="0" smtClean="0">
                <a:solidFill>
                  <a:schemeClr val="tx1"/>
                </a:solidFill>
                <a:latin typeface="ＭＳ 明朝" panose="02020609040205080304" pitchFamily="17" charset="-128"/>
                <a:ea typeface="ＭＳ 明朝" panose="02020609040205080304" pitchFamily="17" charset="-128"/>
              </a:rPr>
              <a:t>を選択し、</a:t>
            </a:r>
            <a:r>
              <a:rPr lang="ja-JP" altLang="en-US" sz="1300" b="1" u="wavy" dirty="0" smtClean="0">
                <a:solidFill>
                  <a:schemeClr val="tx1"/>
                </a:solidFill>
                <a:latin typeface="ＭＳ 明朝" panose="02020609040205080304" pitchFamily="17" charset="-128"/>
                <a:ea typeface="ＭＳ 明朝" panose="02020609040205080304" pitchFamily="17" charset="-128"/>
              </a:rPr>
              <a:t>ファイル名を「</a:t>
            </a:r>
            <a:r>
              <a:rPr lang="en-US" altLang="ja-JP" sz="1300" b="1" u="wavy" dirty="0" smtClean="0">
                <a:solidFill>
                  <a:schemeClr val="tx1"/>
                </a:solidFill>
                <a:latin typeface="ＭＳ 明朝" panose="02020609040205080304" pitchFamily="17" charset="-128"/>
                <a:ea typeface="ＭＳ 明朝" panose="02020609040205080304" pitchFamily="17" charset="-128"/>
              </a:rPr>
              <a:t>○○○</a:t>
            </a:r>
            <a:r>
              <a:rPr lang="ja-JP" altLang="en-US" sz="1300" b="1" u="wavy" dirty="0" smtClean="0">
                <a:solidFill>
                  <a:schemeClr val="tx1"/>
                </a:solidFill>
                <a:latin typeface="ＭＳ 明朝" panose="02020609040205080304" pitchFamily="17" charset="-128"/>
                <a:ea typeface="ＭＳ 明朝" panose="02020609040205080304" pitchFamily="17" charset="-128"/>
              </a:rPr>
              <a:t>大エントリー」として保存します。</a:t>
            </a:r>
            <a:endParaRPr lang="en-US" altLang="ja-JP" sz="1300" b="1" u="wavy"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dirty="0" smtClean="0">
                <a:solidFill>
                  <a:srgbClr val="FF0000"/>
                </a:solidFill>
                <a:latin typeface="ＭＳ 明朝" panose="02020609040205080304" pitchFamily="17" charset="-128"/>
                <a:ea typeface="ＭＳ 明朝" panose="02020609040205080304" pitchFamily="17" charset="-128"/>
              </a:rPr>
              <a:t>　　　　</a:t>
            </a:r>
            <a:r>
              <a:rPr lang="ja-JP" altLang="en-US" sz="1300" b="1" dirty="0" smtClean="0">
                <a:solidFill>
                  <a:schemeClr val="tx1"/>
                </a:solidFill>
                <a:latin typeface="ＭＳ 明朝" panose="02020609040205080304" pitchFamily="17" charset="-128"/>
                <a:ea typeface="ＭＳ 明朝" panose="02020609040205080304" pitchFamily="17" charset="-128"/>
              </a:rPr>
              <a:t>注）「○○○」には大学略称名を入力します。</a:t>
            </a:r>
          </a:p>
          <a:p>
            <a:pPr algn="l"/>
            <a:r>
              <a:rPr lang="ja-JP" altLang="en-US" sz="1300" b="1" dirty="0" smtClean="0">
                <a:solidFill>
                  <a:schemeClr val="tx1"/>
                </a:solidFill>
                <a:latin typeface="ＭＳ 明朝" panose="02020609040205080304" pitchFamily="17" charset="-128"/>
                <a:ea typeface="ＭＳ 明朝" panose="02020609040205080304" pitchFamily="17" charset="-128"/>
              </a:rPr>
              <a:t>　　　　例）中京大学の場合、ファイル名は「中京大エントリー」になります。</a:t>
            </a:r>
          </a:p>
          <a:p>
            <a:pPr algn="l"/>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r>
              <a:rPr lang="ja-JP" altLang="en-US" sz="1300" dirty="0" smtClean="0">
                <a:solidFill>
                  <a:schemeClr val="tx1"/>
                </a:solidFill>
                <a:latin typeface="ＭＳ 明朝" panose="02020609040205080304" pitchFamily="17" charset="-128"/>
                <a:ea typeface="ＭＳ 明朝" panose="02020609040205080304" pitchFamily="17" charset="-128"/>
              </a:rPr>
              <a:t>申込みの際には、</a:t>
            </a:r>
            <a:r>
              <a:rPr lang="ja-JP" altLang="en-US" sz="1300" b="1" dirty="0" smtClean="0">
                <a:solidFill>
                  <a:srgbClr val="FF0000"/>
                </a:solidFill>
                <a:latin typeface="ＭＳ 明朝" panose="02020609040205080304" pitchFamily="17" charset="-128"/>
                <a:ea typeface="ＭＳ 明朝" panose="02020609040205080304" pitchFamily="17" charset="-128"/>
              </a:rPr>
              <a:t>様式</a:t>
            </a:r>
            <a:r>
              <a:rPr lang="en-US" altLang="ja-JP" sz="1300" b="1" dirty="0" smtClean="0">
                <a:solidFill>
                  <a:srgbClr val="FF0000"/>
                </a:solidFill>
                <a:latin typeface="ＭＳ 明朝" panose="02020609040205080304" pitchFamily="17" charset="-128"/>
                <a:ea typeface="ＭＳ 明朝" panose="02020609040205080304" pitchFamily="17" charset="-128"/>
              </a:rPr>
              <a:t>Ⅰ</a:t>
            </a:r>
            <a:r>
              <a:rPr lang="ja-JP" altLang="en-US" sz="1300" b="1" dirty="0" smtClean="0">
                <a:solidFill>
                  <a:srgbClr val="FF0000"/>
                </a:solidFill>
                <a:latin typeface="ＭＳ 明朝" panose="02020609040205080304" pitchFamily="17" charset="-128"/>
                <a:ea typeface="ＭＳ 明朝" panose="02020609040205080304" pitchFamily="17" charset="-128"/>
              </a:rPr>
              <a:t>（総括申込書・男女総括）</a:t>
            </a:r>
            <a:r>
              <a:rPr lang="ja-JP" altLang="en-US" sz="1300" dirty="0" smtClean="0">
                <a:solidFill>
                  <a:schemeClr val="tx1"/>
                </a:solidFill>
                <a:latin typeface="ＭＳ 明朝" panose="02020609040205080304" pitchFamily="17" charset="-128"/>
                <a:ea typeface="ＭＳ 明朝" panose="02020609040205080304" pitchFamily="17" charset="-128"/>
              </a:rPr>
              <a:t>、</a:t>
            </a:r>
            <a:r>
              <a:rPr lang="ja-JP" altLang="en-US" sz="1300" b="1" dirty="0" smtClean="0">
                <a:solidFill>
                  <a:srgbClr val="FF0000"/>
                </a:solidFill>
                <a:latin typeface="ＭＳ 明朝" panose="02020609040205080304" pitchFamily="17" charset="-128"/>
                <a:ea typeface="ＭＳ 明朝" panose="02020609040205080304" pitchFamily="17" charset="-128"/>
              </a:rPr>
              <a:t>様式</a:t>
            </a:r>
            <a:r>
              <a:rPr lang="en-US" altLang="ja-JP" sz="1300" b="1" dirty="0" smtClean="0">
                <a:solidFill>
                  <a:srgbClr val="FF0000"/>
                </a:solidFill>
                <a:latin typeface="ＭＳ 明朝" panose="02020609040205080304" pitchFamily="17" charset="-128"/>
                <a:ea typeface="ＭＳ 明朝" panose="02020609040205080304" pitchFamily="17" charset="-128"/>
              </a:rPr>
              <a:t>Ⅱ</a:t>
            </a:r>
            <a:r>
              <a:rPr lang="ja-JP" altLang="en-US" sz="1300" b="1" dirty="0" smtClean="0">
                <a:solidFill>
                  <a:srgbClr val="FF0000"/>
                </a:solidFill>
                <a:latin typeface="ＭＳ 明朝" panose="02020609040205080304" pitchFamily="17" charset="-128"/>
                <a:ea typeface="ＭＳ 明朝" panose="02020609040205080304" pitchFamily="17" charset="-128"/>
              </a:rPr>
              <a:t>（個票≪切り取り線で切り取ってください≫）</a:t>
            </a:r>
            <a:r>
              <a:rPr lang="ja-JP" altLang="en-US" sz="1300" dirty="0" smtClean="0">
                <a:solidFill>
                  <a:schemeClr val="tx1"/>
                </a:solidFill>
                <a:latin typeface="ＭＳ 明朝" panose="02020609040205080304" pitchFamily="17" charset="-128"/>
                <a:ea typeface="ＭＳ 明朝" panose="02020609040205080304" pitchFamily="17" charset="-128"/>
              </a:rPr>
              <a:t>、</a:t>
            </a:r>
            <a:r>
              <a:rPr lang="ja-JP" altLang="en-US" sz="1300" b="1" dirty="0" smtClean="0">
                <a:solidFill>
                  <a:srgbClr val="FF0000"/>
                </a:solidFill>
                <a:latin typeface="ＭＳ 明朝" panose="02020609040205080304" pitchFamily="17" charset="-128"/>
                <a:ea typeface="ＭＳ 明朝" panose="02020609040205080304" pitchFamily="17" charset="-128"/>
              </a:rPr>
              <a:t>様式</a:t>
            </a:r>
            <a:r>
              <a:rPr lang="en-US" altLang="ja-JP" sz="1300" b="1" dirty="0" smtClean="0">
                <a:solidFill>
                  <a:srgbClr val="FF0000"/>
                </a:solidFill>
                <a:latin typeface="ＭＳ 明朝" panose="02020609040205080304" pitchFamily="17" charset="-128"/>
                <a:ea typeface="ＭＳ 明朝" panose="02020609040205080304" pitchFamily="17" charset="-128"/>
              </a:rPr>
              <a:t>Ⅲ</a:t>
            </a:r>
            <a:r>
              <a:rPr lang="ja-JP" altLang="en-US" sz="1300" b="1" dirty="0" smtClean="0">
                <a:solidFill>
                  <a:srgbClr val="FF0000"/>
                </a:solidFill>
                <a:latin typeface="ＭＳ 明朝" panose="02020609040205080304" pitchFamily="17" charset="-128"/>
                <a:ea typeface="ＭＳ 明朝" panose="02020609040205080304" pitchFamily="17" charset="-128"/>
              </a:rPr>
              <a:t>（リレー申込書≪切り取り線で切り取ってください≫）</a:t>
            </a:r>
            <a:r>
              <a:rPr lang="ja-JP" altLang="en-US" sz="1300" dirty="0" smtClean="0">
                <a:solidFill>
                  <a:schemeClr val="tx1"/>
                </a:solidFill>
                <a:latin typeface="ＭＳ 明朝" panose="02020609040205080304" pitchFamily="17" charset="-128"/>
                <a:ea typeface="ＭＳ 明朝" panose="02020609040205080304" pitchFamily="17" charset="-128"/>
              </a:rPr>
              <a:t>、</a:t>
            </a:r>
            <a:r>
              <a:rPr lang="ja-JP" altLang="en-US" sz="1300" b="1" dirty="0" smtClean="0">
                <a:solidFill>
                  <a:srgbClr val="FF0000"/>
                </a:solidFill>
                <a:latin typeface="ＭＳ 明朝" panose="02020609040205080304" pitchFamily="17" charset="-128"/>
                <a:ea typeface="ＭＳ 明朝" panose="02020609040205080304" pitchFamily="17" charset="-128"/>
              </a:rPr>
              <a:t>様式</a:t>
            </a:r>
            <a:r>
              <a:rPr lang="en-US" altLang="ja-JP" sz="1300" b="1" dirty="0" smtClean="0">
                <a:solidFill>
                  <a:srgbClr val="FF0000"/>
                </a:solidFill>
                <a:latin typeface="ＭＳ 明朝" panose="02020609040205080304" pitchFamily="17" charset="-128"/>
                <a:ea typeface="ＭＳ 明朝" panose="02020609040205080304" pitchFamily="17" charset="-128"/>
              </a:rPr>
              <a:t>Ⅳ</a:t>
            </a:r>
            <a:r>
              <a:rPr lang="ja-JP" altLang="en-US" sz="1300" b="1" dirty="0" smtClean="0">
                <a:solidFill>
                  <a:srgbClr val="FF0000"/>
                </a:solidFill>
                <a:latin typeface="ＭＳ 明朝" panose="02020609040205080304" pitchFamily="17" charset="-128"/>
                <a:ea typeface="ＭＳ 明朝" panose="02020609040205080304" pitchFamily="17" charset="-128"/>
              </a:rPr>
              <a:t>（種目別申込書）</a:t>
            </a:r>
            <a:r>
              <a:rPr lang="ja-JP" altLang="en-US" sz="1300" dirty="0" smtClean="0">
                <a:solidFill>
                  <a:schemeClr val="tx1"/>
                </a:solidFill>
                <a:latin typeface="ＭＳ 明朝" panose="02020609040205080304" pitchFamily="17" charset="-128"/>
                <a:ea typeface="ＭＳ 明朝" panose="02020609040205080304" pitchFamily="17" charset="-128"/>
              </a:rPr>
              <a:t>のそれぞれ印刷したものを地区学連エントリー時に提出して下さい。また、このエントリーファイルのデータは、不明箇所の問合わせやデータの破損などの場合に必要となりますので、提出用とは別に保存しておき大会終了まで保管して下さい。</a:t>
            </a:r>
            <a:endParaRPr lang="en-US" altLang="ja-JP" sz="1300" dirty="0" smtClean="0">
              <a:solidFill>
                <a:schemeClr val="tx1"/>
              </a:solidFill>
              <a:latin typeface="ＭＳ 明朝" panose="02020609040205080304" pitchFamily="17" charset="-128"/>
              <a:ea typeface="ＭＳ 明朝" panose="02020609040205080304" pitchFamily="17" charset="-128"/>
            </a:endParaRPr>
          </a:p>
          <a:p>
            <a:pPr algn="l"/>
            <a:endParaRPr lang="en-US" altLang="ja-JP" sz="1300" dirty="0">
              <a:solidFill>
                <a:schemeClr val="tx1"/>
              </a:solidFill>
              <a:latin typeface="ＭＳ 明朝" panose="02020609040205080304" pitchFamily="17" charset="-128"/>
              <a:ea typeface="ＭＳ 明朝" panose="02020609040205080304" pitchFamily="17" charset="-128"/>
            </a:endParaRPr>
          </a:p>
          <a:p>
            <a:pPr algn="l"/>
            <a:endParaRPr lang="ja-JP" altLang="en-US" sz="1300" dirty="0">
              <a:solidFill>
                <a:schemeClr val="tx1"/>
              </a:solidFill>
              <a:latin typeface="ＭＳ 明朝" panose="02020609040205080304" pitchFamily="17" charset="-128"/>
              <a:ea typeface="ＭＳ 明朝" panose="02020609040205080304" pitchFamily="17" charset="-128"/>
            </a:endParaRPr>
          </a:p>
        </p:txBody>
      </p:sp>
      <p:cxnSp>
        <p:nvCxnSpPr>
          <p:cNvPr id="5" name="直線コネクタ 4"/>
          <p:cNvCxnSpPr/>
          <p:nvPr/>
        </p:nvCxnSpPr>
        <p:spPr>
          <a:xfrm>
            <a:off x="260649" y="506263"/>
            <a:ext cx="6336704"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6" name="直線コネクタ 5"/>
          <p:cNvCxnSpPr/>
          <p:nvPr/>
        </p:nvCxnSpPr>
        <p:spPr>
          <a:xfrm>
            <a:off x="260649" y="9394975"/>
            <a:ext cx="6336704" cy="0"/>
          </a:xfrm>
          <a:prstGeom prst="line">
            <a:avLst/>
          </a:prstGeom>
          <a:ln w="38100"/>
        </p:spPr>
        <p:style>
          <a:lnRef idx="1">
            <a:schemeClr val="dk1"/>
          </a:lnRef>
          <a:fillRef idx="0">
            <a:schemeClr val="dk1"/>
          </a:fillRef>
          <a:effectRef idx="0">
            <a:schemeClr val="dk1"/>
          </a:effectRef>
          <a:fontRef idx="minor">
            <a:schemeClr val="tx1"/>
          </a:fontRef>
        </p:style>
      </p:cxnSp>
      <p:sp>
        <p:nvSpPr>
          <p:cNvPr id="7" name="タイトル 1"/>
          <p:cNvSpPr txBox="1">
            <a:spLocks/>
          </p:cNvSpPr>
          <p:nvPr/>
        </p:nvSpPr>
        <p:spPr>
          <a:xfrm>
            <a:off x="404664" y="9434510"/>
            <a:ext cx="2914650" cy="350320"/>
          </a:xfrm>
          <a:prstGeom prst="rect">
            <a:avLst/>
          </a:prstGeom>
        </p:spPr>
        <p:txBody>
          <a:bodyPr vert="horz" lIns="91429" tIns="45715" rIns="91429" bIns="45715"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600" b="1" dirty="0"/>
              <a:t>東海学生陸上競技連盟</a:t>
            </a:r>
          </a:p>
        </p:txBody>
      </p:sp>
      <p:sp>
        <p:nvSpPr>
          <p:cNvPr id="8" name="タイトル 1"/>
          <p:cNvSpPr txBox="1">
            <a:spLocks/>
          </p:cNvSpPr>
          <p:nvPr/>
        </p:nvSpPr>
        <p:spPr>
          <a:xfrm>
            <a:off x="3682703" y="9394975"/>
            <a:ext cx="2914650" cy="350320"/>
          </a:xfrm>
          <a:prstGeom prst="rect">
            <a:avLst/>
          </a:prstGeom>
        </p:spPr>
        <p:txBody>
          <a:bodyPr vert="horz" lIns="91429" tIns="45715" rIns="91429" bIns="45715"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r"/>
            <a:r>
              <a:rPr lang="ja-JP" altLang="en-US" sz="1600" b="1" i="1" dirty="0" smtClean="0"/>
              <a:t>５ページ</a:t>
            </a:r>
            <a:endParaRPr lang="ja-JP" altLang="en-US" sz="1600" b="1" i="1" dirty="0"/>
          </a:p>
        </p:txBody>
      </p:sp>
      <p:pic>
        <p:nvPicPr>
          <p:cNvPr id="9" name="図 8"/>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021291" y="88151"/>
            <a:ext cx="782449" cy="894666"/>
          </a:xfrm>
          <a:prstGeom prst="rect">
            <a:avLst/>
          </a:prstGeom>
        </p:spPr>
      </p:pic>
      <p:sp>
        <p:nvSpPr>
          <p:cNvPr id="4" name="角丸四角形 3"/>
          <p:cNvSpPr/>
          <p:nvPr/>
        </p:nvSpPr>
        <p:spPr>
          <a:xfrm>
            <a:off x="908720" y="3654475"/>
            <a:ext cx="5400600" cy="864096"/>
          </a:xfrm>
          <a:prstGeom prst="roundRect">
            <a:avLst/>
          </a:prstGeom>
          <a:ln w="50800" cmpd="thickThi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1400" dirty="0"/>
              <a:t>このエントリーファイルは大学で１つ作成してください。</a:t>
            </a:r>
          </a:p>
          <a:p>
            <a:pPr algn="ctr"/>
            <a:r>
              <a:rPr lang="ja-JP" altLang="en-US" sz="1400" dirty="0"/>
              <a:t>男子・女子別々のエントリーファイルで申し込むことはできません。</a:t>
            </a:r>
          </a:p>
          <a:p>
            <a:pPr algn="ctr"/>
            <a:r>
              <a:rPr lang="ja-JP" altLang="en-US" sz="1400" dirty="0"/>
              <a:t>別々で提出された場合、申込を受理できない場合があります。</a:t>
            </a:r>
            <a:endParaRPr kumimoji="1" lang="ja-JP" altLang="en-US" sz="1400" dirty="0"/>
          </a:p>
        </p:txBody>
      </p:sp>
    </p:spTree>
    <p:extLst>
      <p:ext uri="{BB962C8B-B14F-4D97-AF65-F5344CB8AC3E}">
        <p14:creationId xmlns:p14="http://schemas.microsoft.com/office/powerpoint/2010/main" val="102840993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321</TotalTime>
  <Words>231</Words>
  <Application>Microsoft Office PowerPoint</Application>
  <PresentationFormat>ユーザー設定</PresentationFormat>
  <Paragraphs>140</Paragraphs>
  <Slides>5</Slides>
  <Notes>0</Notes>
  <HiddenSlides>0</HiddenSlides>
  <MMClips>0</MMClips>
  <ScaleCrop>false</ScaleCrop>
  <HeadingPairs>
    <vt:vector size="4" baseType="variant">
      <vt:variant>
        <vt:lpstr>テーマ</vt:lpstr>
      </vt:variant>
      <vt:variant>
        <vt:i4>1</vt:i4>
      </vt:variant>
      <vt:variant>
        <vt:lpstr>スライド タイトル</vt:lpstr>
      </vt:variant>
      <vt:variant>
        <vt:i4>5</vt:i4>
      </vt:variant>
    </vt:vector>
  </HeadingPairs>
  <TitlesOfParts>
    <vt:vector size="6" baseType="lpstr">
      <vt:lpstr>Office ​​テーマ</vt:lpstr>
      <vt:lpstr>第68回西日本学生陸上競技対校選手権大会エントリー入力方法</vt:lpstr>
      <vt:lpstr>第68回西日本学生陸上競技対校選手権大会エントリー入力方法</vt:lpstr>
      <vt:lpstr>第68回西日本学生陸上競技対校選手権大会エントリー入力方法</vt:lpstr>
      <vt:lpstr>第68回西日本学生陸上競技対校選手権大会エントリー入力方法</vt:lpstr>
      <vt:lpstr>第68回西日本学生陸上競技対校選手権大会エントリー入力方法</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第68回西日本学生陸上競技対校選手権大会エントリー入力方法</dc:title>
  <dc:creator>TGRR</dc:creator>
  <cp:lastModifiedBy>TGRR</cp:lastModifiedBy>
  <cp:revision>18</cp:revision>
  <cp:lastPrinted>2015-03-01T09:59:44Z</cp:lastPrinted>
  <dcterms:created xsi:type="dcterms:W3CDTF">2015-03-01T07:52:04Z</dcterms:created>
  <dcterms:modified xsi:type="dcterms:W3CDTF">2015-03-01T13:14:01Z</dcterms:modified>
</cp:coreProperties>
</file>